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2" r:id="rId3"/>
    <p:sldMasterId id="2147483692" r:id="rId4"/>
    <p:sldMasterId id="2147483702" r:id="rId5"/>
    <p:sldMasterId id="2147483712" r:id="rId6"/>
  </p:sldMasterIdLst>
  <p:notesMasterIdLst>
    <p:notesMasterId r:id="rId22"/>
  </p:notesMasterIdLst>
  <p:sldIdLst>
    <p:sldId id="262" r:id="rId7"/>
    <p:sldId id="302" r:id="rId8"/>
    <p:sldId id="298" r:id="rId9"/>
    <p:sldId id="299" r:id="rId10"/>
    <p:sldId id="300" r:id="rId11"/>
    <p:sldId id="303" r:id="rId12"/>
    <p:sldId id="307" r:id="rId13"/>
    <p:sldId id="308" r:id="rId14"/>
    <p:sldId id="309" r:id="rId15"/>
    <p:sldId id="310" r:id="rId16"/>
    <p:sldId id="311" r:id="rId17"/>
    <p:sldId id="301" r:id="rId18"/>
    <p:sldId id="306" r:id="rId19"/>
    <p:sldId id="305" r:id="rId20"/>
    <p:sldId id="31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953" autoAdjust="0"/>
  </p:normalViewPr>
  <p:slideViewPr>
    <p:cSldViewPr snapToGrid="0">
      <p:cViewPr varScale="1">
        <p:scale>
          <a:sx n="92" d="100"/>
          <a:sy n="92" d="100"/>
        </p:scale>
        <p:origin x="1278"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22ABC7-2EA8-4218-A95C-09591EDC7635}"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kumimoji="1" lang="ja-JP" altLang="en-US"/>
        </a:p>
      </dgm:t>
    </dgm:pt>
    <dgm:pt modelId="{05912BFB-4BB7-4C27-A5C9-A6035DF00529}">
      <dgm:prSet phldrT="[テキスト]" custT="1"/>
      <dgm:spPr/>
      <dgm:t>
        <a:bodyPr/>
        <a:lstStyle/>
        <a:p>
          <a:r>
            <a:rPr kumimoji="1" lang="zh-CN" altLang="en-US" sz="1400" dirty="0"/>
            <a:t>机械定义汽车</a:t>
          </a:r>
          <a:endParaRPr kumimoji="1" lang="ja-JP" altLang="en-US" sz="1400" dirty="0"/>
        </a:p>
      </dgm:t>
    </dgm:pt>
    <dgm:pt modelId="{946A233C-466B-4545-B23A-F24EFD0141CF}" type="parTrans" cxnId="{A73415D6-7E92-45FC-8717-528C2FA20F7E}">
      <dgm:prSet/>
      <dgm:spPr/>
      <dgm:t>
        <a:bodyPr/>
        <a:lstStyle/>
        <a:p>
          <a:endParaRPr kumimoji="1" lang="ja-JP" altLang="en-US" sz="1400"/>
        </a:p>
      </dgm:t>
    </dgm:pt>
    <dgm:pt modelId="{3B74FF6E-8D39-4955-914C-7DBA8F27B103}" type="sibTrans" cxnId="{A73415D6-7E92-45FC-8717-528C2FA20F7E}">
      <dgm:prSet/>
      <dgm:spPr/>
      <dgm:t>
        <a:bodyPr/>
        <a:lstStyle/>
        <a:p>
          <a:endParaRPr kumimoji="1" lang="ja-JP" altLang="en-US" sz="1400"/>
        </a:p>
      </dgm:t>
    </dgm:pt>
    <dgm:pt modelId="{E704818A-4629-4488-A727-5367032EF8B9}">
      <dgm:prSet phldrT="[テキスト]" custT="1"/>
      <dgm:spPr/>
      <dgm:t>
        <a:bodyPr/>
        <a:lstStyle/>
        <a:p>
          <a:r>
            <a:rPr kumimoji="1" lang="zh-CN" altLang="en-US" sz="1400" dirty="0"/>
            <a:t>硬件定义汽车</a:t>
          </a:r>
          <a:endParaRPr kumimoji="1" lang="ja-JP" altLang="en-US" sz="1400" dirty="0"/>
        </a:p>
      </dgm:t>
    </dgm:pt>
    <dgm:pt modelId="{DF1AB07A-49EC-46F0-B505-420E29611262}" type="parTrans" cxnId="{C2D6668F-5A61-4C96-9647-B3C5C035EDF0}">
      <dgm:prSet/>
      <dgm:spPr/>
      <dgm:t>
        <a:bodyPr/>
        <a:lstStyle/>
        <a:p>
          <a:endParaRPr kumimoji="1" lang="ja-JP" altLang="en-US" sz="1400"/>
        </a:p>
      </dgm:t>
    </dgm:pt>
    <dgm:pt modelId="{375095CB-8E5F-4B25-8A33-6CF3B65320C4}" type="sibTrans" cxnId="{C2D6668F-5A61-4C96-9647-B3C5C035EDF0}">
      <dgm:prSet/>
      <dgm:spPr/>
      <dgm:t>
        <a:bodyPr/>
        <a:lstStyle/>
        <a:p>
          <a:endParaRPr kumimoji="1" lang="ja-JP" altLang="en-US" sz="1400"/>
        </a:p>
      </dgm:t>
    </dgm:pt>
    <dgm:pt modelId="{32993138-459F-4FFC-A89A-CF22FEB50568}">
      <dgm:prSet phldrT="[テキスト]" custT="1"/>
      <dgm:spPr/>
      <dgm:t>
        <a:bodyPr/>
        <a:lstStyle/>
        <a:p>
          <a:r>
            <a:rPr kumimoji="1" lang="zh-CN" altLang="en-US" sz="1400" dirty="0"/>
            <a:t>软件定义汽车</a:t>
          </a:r>
          <a:endParaRPr kumimoji="1" lang="ja-JP" altLang="en-US" sz="1400" dirty="0"/>
        </a:p>
      </dgm:t>
    </dgm:pt>
    <dgm:pt modelId="{F33279D0-DF00-4C80-B2FC-275A32A19F9F}" type="parTrans" cxnId="{1B84B9CE-D631-4CEC-A595-CD7C0FB01963}">
      <dgm:prSet/>
      <dgm:spPr/>
      <dgm:t>
        <a:bodyPr/>
        <a:lstStyle/>
        <a:p>
          <a:endParaRPr kumimoji="1" lang="ja-JP" altLang="en-US" sz="1400"/>
        </a:p>
      </dgm:t>
    </dgm:pt>
    <dgm:pt modelId="{4B67395B-1FD0-4692-99FB-BA7122262701}" type="sibTrans" cxnId="{1B84B9CE-D631-4CEC-A595-CD7C0FB01963}">
      <dgm:prSet/>
      <dgm:spPr/>
      <dgm:t>
        <a:bodyPr/>
        <a:lstStyle/>
        <a:p>
          <a:endParaRPr kumimoji="1" lang="ja-JP" altLang="en-US" sz="1400"/>
        </a:p>
      </dgm:t>
    </dgm:pt>
    <dgm:pt modelId="{DF328936-A657-489C-AE24-D6753DFCF1F8}" type="pres">
      <dgm:prSet presAssocID="{7922ABC7-2EA8-4218-A95C-09591EDC7635}" presName="rootnode" presStyleCnt="0">
        <dgm:presLayoutVars>
          <dgm:chMax/>
          <dgm:chPref/>
          <dgm:dir/>
          <dgm:animLvl val="lvl"/>
        </dgm:presLayoutVars>
      </dgm:prSet>
      <dgm:spPr/>
    </dgm:pt>
    <dgm:pt modelId="{76CF2D0E-61B0-45DF-AFB0-8F9677ECC49D}" type="pres">
      <dgm:prSet presAssocID="{05912BFB-4BB7-4C27-A5C9-A6035DF00529}" presName="composite" presStyleCnt="0"/>
      <dgm:spPr/>
    </dgm:pt>
    <dgm:pt modelId="{2D2D7436-46F0-4AEF-AF99-3909C64F6A82}" type="pres">
      <dgm:prSet presAssocID="{05912BFB-4BB7-4C27-A5C9-A6035DF00529}" presName="LShape" presStyleLbl="alignNode1" presStyleIdx="0" presStyleCnt="5"/>
      <dgm:spPr/>
    </dgm:pt>
    <dgm:pt modelId="{B5B15B39-EF06-4ABD-9D26-4063A71A5AB2}" type="pres">
      <dgm:prSet presAssocID="{05912BFB-4BB7-4C27-A5C9-A6035DF00529}" presName="ParentText" presStyleLbl="revTx" presStyleIdx="0" presStyleCnt="3">
        <dgm:presLayoutVars>
          <dgm:chMax val="0"/>
          <dgm:chPref val="0"/>
          <dgm:bulletEnabled val="1"/>
        </dgm:presLayoutVars>
      </dgm:prSet>
      <dgm:spPr/>
    </dgm:pt>
    <dgm:pt modelId="{CACE7DF3-FF8E-4620-B336-6FED1149198D}" type="pres">
      <dgm:prSet presAssocID="{05912BFB-4BB7-4C27-A5C9-A6035DF00529}" presName="Triangle" presStyleLbl="alignNode1" presStyleIdx="1" presStyleCnt="5"/>
      <dgm:spPr/>
    </dgm:pt>
    <dgm:pt modelId="{290A48CC-FCFA-40E3-AA90-C9DB49903266}" type="pres">
      <dgm:prSet presAssocID="{3B74FF6E-8D39-4955-914C-7DBA8F27B103}" presName="sibTrans" presStyleCnt="0"/>
      <dgm:spPr/>
    </dgm:pt>
    <dgm:pt modelId="{C4222763-AC88-4139-AA7B-56BF6376A391}" type="pres">
      <dgm:prSet presAssocID="{3B74FF6E-8D39-4955-914C-7DBA8F27B103}" presName="space" presStyleCnt="0"/>
      <dgm:spPr/>
    </dgm:pt>
    <dgm:pt modelId="{EB6EF6DE-EE28-43CD-B31B-F63855F43914}" type="pres">
      <dgm:prSet presAssocID="{E704818A-4629-4488-A727-5367032EF8B9}" presName="composite" presStyleCnt="0"/>
      <dgm:spPr/>
    </dgm:pt>
    <dgm:pt modelId="{1075BB1A-33E9-42DC-8004-951F3BB55EBB}" type="pres">
      <dgm:prSet presAssocID="{E704818A-4629-4488-A727-5367032EF8B9}" presName="LShape" presStyleLbl="alignNode1" presStyleIdx="2" presStyleCnt="5"/>
      <dgm:spPr/>
    </dgm:pt>
    <dgm:pt modelId="{406673DC-51AF-4733-AED2-87797260C915}" type="pres">
      <dgm:prSet presAssocID="{E704818A-4629-4488-A727-5367032EF8B9}" presName="ParentText" presStyleLbl="revTx" presStyleIdx="1" presStyleCnt="3">
        <dgm:presLayoutVars>
          <dgm:chMax val="0"/>
          <dgm:chPref val="0"/>
          <dgm:bulletEnabled val="1"/>
        </dgm:presLayoutVars>
      </dgm:prSet>
      <dgm:spPr/>
    </dgm:pt>
    <dgm:pt modelId="{5B254DA6-2860-4464-B5DE-2CE1B3729FBB}" type="pres">
      <dgm:prSet presAssocID="{E704818A-4629-4488-A727-5367032EF8B9}" presName="Triangle" presStyleLbl="alignNode1" presStyleIdx="3" presStyleCnt="5"/>
      <dgm:spPr/>
    </dgm:pt>
    <dgm:pt modelId="{74E787D1-A519-49C5-B0BB-6B6331801711}" type="pres">
      <dgm:prSet presAssocID="{375095CB-8E5F-4B25-8A33-6CF3B65320C4}" presName="sibTrans" presStyleCnt="0"/>
      <dgm:spPr/>
    </dgm:pt>
    <dgm:pt modelId="{E949F48A-2B1C-4795-A63C-5B3EFD60BDE6}" type="pres">
      <dgm:prSet presAssocID="{375095CB-8E5F-4B25-8A33-6CF3B65320C4}" presName="space" presStyleCnt="0"/>
      <dgm:spPr/>
    </dgm:pt>
    <dgm:pt modelId="{036F8A2C-52BF-49E1-9B78-20D1D65E1180}" type="pres">
      <dgm:prSet presAssocID="{32993138-459F-4FFC-A89A-CF22FEB50568}" presName="composite" presStyleCnt="0"/>
      <dgm:spPr/>
    </dgm:pt>
    <dgm:pt modelId="{19D2774A-E986-43D8-A3AC-27FB65BAF5DB}" type="pres">
      <dgm:prSet presAssocID="{32993138-459F-4FFC-A89A-CF22FEB50568}" presName="LShape" presStyleLbl="alignNode1" presStyleIdx="4" presStyleCnt="5"/>
      <dgm:spPr/>
    </dgm:pt>
    <dgm:pt modelId="{B5C751D9-2E86-4255-A4A0-406D5A00E9B7}" type="pres">
      <dgm:prSet presAssocID="{32993138-459F-4FFC-A89A-CF22FEB50568}" presName="ParentText" presStyleLbl="revTx" presStyleIdx="2" presStyleCnt="3">
        <dgm:presLayoutVars>
          <dgm:chMax val="0"/>
          <dgm:chPref val="0"/>
          <dgm:bulletEnabled val="1"/>
        </dgm:presLayoutVars>
      </dgm:prSet>
      <dgm:spPr/>
    </dgm:pt>
  </dgm:ptLst>
  <dgm:cxnLst>
    <dgm:cxn modelId="{DB9FDF12-FFFD-4EE6-B00D-67BEB2E9A742}" type="presOf" srcId="{05912BFB-4BB7-4C27-A5C9-A6035DF00529}" destId="{B5B15B39-EF06-4ABD-9D26-4063A71A5AB2}" srcOrd="0" destOrd="0" presId="urn:microsoft.com/office/officeart/2009/3/layout/StepUpProcess"/>
    <dgm:cxn modelId="{DAA69028-160B-4C92-8EF7-E050E68D1DE9}" type="presOf" srcId="{E704818A-4629-4488-A727-5367032EF8B9}" destId="{406673DC-51AF-4733-AED2-87797260C915}" srcOrd="0" destOrd="0" presId="urn:microsoft.com/office/officeart/2009/3/layout/StepUpProcess"/>
    <dgm:cxn modelId="{D3C15A47-CC84-4FC0-AE46-1E9E33827DA6}" type="presOf" srcId="{7922ABC7-2EA8-4218-A95C-09591EDC7635}" destId="{DF328936-A657-489C-AE24-D6753DFCF1F8}" srcOrd="0" destOrd="0" presId="urn:microsoft.com/office/officeart/2009/3/layout/StepUpProcess"/>
    <dgm:cxn modelId="{7B231E8C-787A-4B41-8A8F-86802518B3AB}" type="presOf" srcId="{32993138-459F-4FFC-A89A-CF22FEB50568}" destId="{B5C751D9-2E86-4255-A4A0-406D5A00E9B7}" srcOrd="0" destOrd="0" presId="urn:microsoft.com/office/officeart/2009/3/layout/StepUpProcess"/>
    <dgm:cxn modelId="{C2D6668F-5A61-4C96-9647-B3C5C035EDF0}" srcId="{7922ABC7-2EA8-4218-A95C-09591EDC7635}" destId="{E704818A-4629-4488-A727-5367032EF8B9}" srcOrd="1" destOrd="0" parTransId="{DF1AB07A-49EC-46F0-B505-420E29611262}" sibTransId="{375095CB-8E5F-4B25-8A33-6CF3B65320C4}"/>
    <dgm:cxn modelId="{1B84B9CE-D631-4CEC-A595-CD7C0FB01963}" srcId="{7922ABC7-2EA8-4218-A95C-09591EDC7635}" destId="{32993138-459F-4FFC-A89A-CF22FEB50568}" srcOrd="2" destOrd="0" parTransId="{F33279D0-DF00-4C80-B2FC-275A32A19F9F}" sibTransId="{4B67395B-1FD0-4692-99FB-BA7122262701}"/>
    <dgm:cxn modelId="{A73415D6-7E92-45FC-8717-528C2FA20F7E}" srcId="{7922ABC7-2EA8-4218-A95C-09591EDC7635}" destId="{05912BFB-4BB7-4C27-A5C9-A6035DF00529}" srcOrd="0" destOrd="0" parTransId="{946A233C-466B-4545-B23A-F24EFD0141CF}" sibTransId="{3B74FF6E-8D39-4955-914C-7DBA8F27B103}"/>
    <dgm:cxn modelId="{8CDBD24B-E7C1-44E6-BDAF-6CDCAD6BAF2E}" type="presParOf" srcId="{DF328936-A657-489C-AE24-D6753DFCF1F8}" destId="{76CF2D0E-61B0-45DF-AFB0-8F9677ECC49D}" srcOrd="0" destOrd="0" presId="urn:microsoft.com/office/officeart/2009/3/layout/StepUpProcess"/>
    <dgm:cxn modelId="{4B37CD67-B369-4F1B-883C-4190A7738A46}" type="presParOf" srcId="{76CF2D0E-61B0-45DF-AFB0-8F9677ECC49D}" destId="{2D2D7436-46F0-4AEF-AF99-3909C64F6A82}" srcOrd="0" destOrd="0" presId="urn:microsoft.com/office/officeart/2009/3/layout/StepUpProcess"/>
    <dgm:cxn modelId="{4567B6DD-2DE3-4082-A884-2787F360E61B}" type="presParOf" srcId="{76CF2D0E-61B0-45DF-AFB0-8F9677ECC49D}" destId="{B5B15B39-EF06-4ABD-9D26-4063A71A5AB2}" srcOrd="1" destOrd="0" presId="urn:microsoft.com/office/officeart/2009/3/layout/StepUpProcess"/>
    <dgm:cxn modelId="{E9027BD8-3B0E-44A0-B771-C8BFC6908472}" type="presParOf" srcId="{76CF2D0E-61B0-45DF-AFB0-8F9677ECC49D}" destId="{CACE7DF3-FF8E-4620-B336-6FED1149198D}" srcOrd="2" destOrd="0" presId="urn:microsoft.com/office/officeart/2009/3/layout/StepUpProcess"/>
    <dgm:cxn modelId="{FA293371-9C9B-41E9-BC5A-AD62586DD941}" type="presParOf" srcId="{DF328936-A657-489C-AE24-D6753DFCF1F8}" destId="{290A48CC-FCFA-40E3-AA90-C9DB49903266}" srcOrd="1" destOrd="0" presId="urn:microsoft.com/office/officeart/2009/3/layout/StepUpProcess"/>
    <dgm:cxn modelId="{6CE6582A-39CD-4BFC-9030-E43CDD081537}" type="presParOf" srcId="{290A48CC-FCFA-40E3-AA90-C9DB49903266}" destId="{C4222763-AC88-4139-AA7B-56BF6376A391}" srcOrd="0" destOrd="0" presId="urn:microsoft.com/office/officeart/2009/3/layout/StepUpProcess"/>
    <dgm:cxn modelId="{D2C6C0DC-6D3E-4AD2-837F-3A7BF394C5C8}" type="presParOf" srcId="{DF328936-A657-489C-AE24-D6753DFCF1F8}" destId="{EB6EF6DE-EE28-43CD-B31B-F63855F43914}" srcOrd="2" destOrd="0" presId="urn:microsoft.com/office/officeart/2009/3/layout/StepUpProcess"/>
    <dgm:cxn modelId="{D2EBDD41-ECEE-4D96-A85E-8CE3B95D0B0E}" type="presParOf" srcId="{EB6EF6DE-EE28-43CD-B31B-F63855F43914}" destId="{1075BB1A-33E9-42DC-8004-951F3BB55EBB}" srcOrd="0" destOrd="0" presId="urn:microsoft.com/office/officeart/2009/3/layout/StepUpProcess"/>
    <dgm:cxn modelId="{84F9F872-FB79-4E4B-B1B5-BCC67B8ADBAA}" type="presParOf" srcId="{EB6EF6DE-EE28-43CD-B31B-F63855F43914}" destId="{406673DC-51AF-4733-AED2-87797260C915}" srcOrd="1" destOrd="0" presId="urn:microsoft.com/office/officeart/2009/3/layout/StepUpProcess"/>
    <dgm:cxn modelId="{649E2801-0A37-4AF1-BA71-9485BFB8805F}" type="presParOf" srcId="{EB6EF6DE-EE28-43CD-B31B-F63855F43914}" destId="{5B254DA6-2860-4464-B5DE-2CE1B3729FBB}" srcOrd="2" destOrd="0" presId="urn:microsoft.com/office/officeart/2009/3/layout/StepUpProcess"/>
    <dgm:cxn modelId="{88781752-14F5-4A3D-8C03-A4D7152CCAA6}" type="presParOf" srcId="{DF328936-A657-489C-AE24-D6753DFCF1F8}" destId="{74E787D1-A519-49C5-B0BB-6B6331801711}" srcOrd="3" destOrd="0" presId="urn:microsoft.com/office/officeart/2009/3/layout/StepUpProcess"/>
    <dgm:cxn modelId="{A1E645E4-5125-4939-9838-C7707E779DAB}" type="presParOf" srcId="{74E787D1-A519-49C5-B0BB-6B6331801711}" destId="{E949F48A-2B1C-4795-A63C-5B3EFD60BDE6}" srcOrd="0" destOrd="0" presId="urn:microsoft.com/office/officeart/2009/3/layout/StepUpProcess"/>
    <dgm:cxn modelId="{01622B3B-ECF3-429D-B91C-560D90D6DC98}" type="presParOf" srcId="{DF328936-A657-489C-AE24-D6753DFCF1F8}" destId="{036F8A2C-52BF-49E1-9B78-20D1D65E1180}" srcOrd="4" destOrd="0" presId="urn:microsoft.com/office/officeart/2009/3/layout/StepUpProcess"/>
    <dgm:cxn modelId="{5E8148E2-FBE9-43D6-B0BD-D5733B0B6702}" type="presParOf" srcId="{036F8A2C-52BF-49E1-9B78-20D1D65E1180}" destId="{19D2774A-E986-43D8-A3AC-27FB65BAF5DB}" srcOrd="0" destOrd="0" presId="urn:microsoft.com/office/officeart/2009/3/layout/StepUpProcess"/>
    <dgm:cxn modelId="{5A38F508-1545-40DA-B6CF-C0CDEA5F5E0F}" type="presParOf" srcId="{036F8A2C-52BF-49E1-9B78-20D1D65E1180}" destId="{B5C751D9-2E86-4255-A4A0-406D5A00E9B7}"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2D7436-46F0-4AEF-AF99-3909C64F6A82}">
      <dsp:nvSpPr>
        <dsp:cNvPr id="0" name=""/>
        <dsp:cNvSpPr/>
      </dsp:nvSpPr>
      <dsp:spPr>
        <a:xfrm rot="5400000">
          <a:off x="974230" y="360720"/>
          <a:ext cx="622437" cy="1035722"/>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B15B39-EF06-4ABD-9D26-4063A71A5AB2}">
      <dsp:nvSpPr>
        <dsp:cNvPr id="0" name=""/>
        <dsp:cNvSpPr/>
      </dsp:nvSpPr>
      <dsp:spPr>
        <a:xfrm>
          <a:off x="870329" y="670178"/>
          <a:ext cx="935055" cy="819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kumimoji="1" lang="zh-CN" altLang="en-US" sz="1400" kern="1200" dirty="0"/>
            <a:t>机械定义汽车</a:t>
          </a:r>
          <a:endParaRPr kumimoji="1" lang="ja-JP" altLang="en-US" sz="1400" kern="1200" dirty="0"/>
        </a:p>
      </dsp:txBody>
      <dsp:txXfrm>
        <a:off x="870329" y="670178"/>
        <a:ext cx="935055" cy="819631"/>
      </dsp:txXfrm>
    </dsp:sp>
    <dsp:sp modelId="{CACE7DF3-FF8E-4620-B336-6FED1149198D}">
      <dsp:nvSpPr>
        <dsp:cNvPr id="0" name=""/>
        <dsp:cNvSpPr/>
      </dsp:nvSpPr>
      <dsp:spPr>
        <a:xfrm>
          <a:off x="1628959" y="284469"/>
          <a:ext cx="176425" cy="176425"/>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75BB1A-33E9-42DC-8004-951F3BB55EBB}">
      <dsp:nvSpPr>
        <dsp:cNvPr id="0" name=""/>
        <dsp:cNvSpPr/>
      </dsp:nvSpPr>
      <dsp:spPr>
        <a:xfrm rot="5400000">
          <a:off x="2118920" y="77465"/>
          <a:ext cx="622437" cy="1035722"/>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6673DC-51AF-4733-AED2-87797260C915}">
      <dsp:nvSpPr>
        <dsp:cNvPr id="0" name=""/>
        <dsp:cNvSpPr/>
      </dsp:nvSpPr>
      <dsp:spPr>
        <a:xfrm>
          <a:off x="2015020" y="386923"/>
          <a:ext cx="935055" cy="819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kumimoji="1" lang="zh-CN" altLang="en-US" sz="1400" kern="1200" dirty="0"/>
            <a:t>硬件定义汽车</a:t>
          </a:r>
          <a:endParaRPr kumimoji="1" lang="ja-JP" altLang="en-US" sz="1400" kern="1200" dirty="0"/>
        </a:p>
      </dsp:txBody>
      <dsp:txXfrm>
        <a:off x="2015020" y="386923"/>
        <a:ext cx="935055" cy="819631"/>
      </dsp:txXfrm>
    </dsp:sp>
    <dsp:sp modelId="{5B254DA6-2860-4464-B5DE-2CE1B3729FBB}">
      <dsp:nvSpPr>
        <dsp:cNvPr id="0" name=""/>
        <dsp:cNvSpPr/>
      </dsp:nvSpPr>
      <dsp:spPr>
        <a:xfrm>
          <a:off x="2773650" y="1214"/>
          <a:ext cx="176425" cy="176425"/>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D2774A-E986-43D8-A3AC-27FB65BAF5DB}">
      <dsp:nvSpPr>
        <dsp:cNvPr id="0" name=""/>
        <dsp:cNvSpPr/>
      </dsp:nvSpPr>
      <dsp:spPr>
        <a:xfrm rot="5400000">
          <a:off x="3263611" y="-205789"/>
          <a:ext cx="622437" cy="1035722"/>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C751D9-2E86-4255-A4A0-406D5A00E9B7}">
      <dsp:nvSpPr>
        <dsp:cNvPr id="0" name=""/>
        <dsp:cNvSpPr/>
      </dsp:nvSpPr>
      <dsp:spPr>
        <a:xfrm>
          <a:off x="3159711" y="103668"/>
          <a:ext cx="935055" cy="819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kumimoji="1" lang="zh-CN" altLang="en-US" sz="1400" kern="1200" dirty="0"/>
            <a:t>软件定义汽车</a:t>
          </a:r>
          <a:endParaRPr kumimoji="1" lang="ja-JP" altLang="en-US" sz="1400" kern="1200" dirty="0"/>
        </a:p>
      </dsp:txBody>
      <dsp:txXfrm>
        <a:off x="3159711" y="103668"/>
        <a:ext cx="935055" cy="819631"/>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A0FD10-BE59-45C4-A0FC-6EDB7D573CCB}" type="datetimeFigureOut">
              <a:rPr kumimoji="1" lang="ja-JP" altLang="en-US" smtClean="0"/>
              <a:t>2023/5/17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37A7D5-412B-41C3-B385-8437308F6DF5}" type="slidenum">
              <a:rPr kumimoji="1" lang="ja-JP" altLang="en-US" smtClean="0"/>
              <a:t>‹#›</a:t>
            </a:fld>
            <a:endParaRPr kumimoji="1" lang="ja-JP" altLang="en-US"/>
          </a:p>
        </p:txBody>
      </p:sp>
    </p:spTree>
    <p:extLst>
      <p:ext uri="{BB962C8B-B14F-4D97-AF65-F5344CB8AC3E}">
        <p14:creationId xmlns:p14="http://schemas.microsoft.com/office/powerpoint/2010/main" val="326123400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837A7D5-412B-41C3-B385-8437308F6DF5}" type="slidenum">
              <a:rPr kumimoji="1" lang="ja-JP" altLang="en-US" smtClean="0"/>
              <a:t>1</a:t>
            </a:fld>
            <a:endParaRPr kumimoji="1" lang="ja-JP" altLang="en-US"/>
          </a:p>
        </p:txBody>
      </p:sp>
    </p:spTree>
    <p:extLst>
      <p:ext uri="{BB962C8B-B14F-4D97-AF65-F5344CB8AC3E}">
        <p14:creationId xmlns:p14="http://schemas.microsoft.com/office/powerpoint/2010/main" val="1277421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zh-CN" b="0" i="0" dirty="0">
                <a:solidFill>
                  <a:srgbClr val="4D4D4D"/>
                </a:solidFill>
                <a:effectLst/>
                <a:latin typeface="-apple-system"/>
              </a:rPr>
              <a:t>SM </a:t>
            </a:r>
            <a:r>
              <a:rPr lang="zh-CN" altLang="en-US" b="0" i="0" dirty="0">
                <a:solidFill>
                  <a:srgbClr val="4D4D4D"/>
                </a:solidFill>
                <a:effectLst/>
                <a:latin typeface="-apple-system"/>
              </a:rPr>
              <a:t>可以：</a:t>
            </a:r>
          </a:p>
          <a:p>
            <a:pPr algn="l">
              <a:buFont typeface="Arial" panose="020B0604020202020204" pitchFamily="34" charset="0"/>
              <a:buChar char="•"/>
            </a:pPr>
            <a:r>
              <a:rPr lang="zh-CN" altLang="en-US" b="0" i="0" dirty="0">
                <a:solidFill>
                  <a:srgbClr val="333333"/>
                </a:solidFill>
                <a:effectLst/>
                <a:latin typeface="-apple-system"/>
              </a:rPr>
              <a:t>请求将 </a:t>
            </a:r>
            <a:r>
              <a:rPr lang="en-US" altLang="zh-CN" b="0" i="0" dirty="0" err="1">
                <a:solidFill>
                  <a:srgbClr val="333333"/>
                </a:solidFill>
                <a:effectLst/>
                <a:latin typeface="-apple-system"/>
              </a:rPr>
              <a:t>FunctionGroups</a:t>
            </a:r>
            <a:r>
              <a:rPr lang="en-US" altLang="zh-CN" b="0" i="0" dirty="0">
                <a:solidFill>
                  <a:srgbClr val="333333"/>
                </a:solidFill>
                <a:effectLst/>
                <a:latin typeface="-apple-system"/>
              </a:rPr>
              <a:t> </a:t>
            </a:r>
            <a:r>
              <a:rPr lang="zh-CN" altLang="en-US" b="0" i="0" dirty="0">
                <a:solidFill>
                  <a:srgbClr val="333333"/>
                </a:solidFill>
                <a:effectLst/>
                <a:latin typeface="-apple-system"/>
              </a:rPr>
              <a:t>设置到特定状态</a:t>
            </a:r>
          </a:p>
          <a:p>
            <a:pPr algn="l">
              <a:buFont typeface="Arial" panose="020B0604020202020204" pitchFamily="34" charset="0"/>
              <a:buChar char="•"/>
            </a:pPr>
            <a:r>
              <a:rPr lang="zh-CN" altLang="en-US" b="0" i="0" dirty="0">
                <a:solidFill>
                  <a:srgbClr val="333333"/>
                </a:solidFill>
                <a:effectLst/>
                <a:latin typeface="-apple-system"/>
              </a:rPr>
              <a:t>请求激活</a:t>
            </a:r>
            <a:r>
              <a:rPr lang="en-US" altLang="zh-CN" b="0" i="0" dirty="0">
                <a:solidFill>
                  <a:srgbClr val="333333"/>
                </a:solidFill>
                <a:effectLst/>
                <a:latin typeface="-apple-system"/>
              </a:rPr>
              <a:t>/</a:t>
            </a:r>
            <a:r>
              <a:rPr lang="zh-CN" altLang="en-US" b="0" i="0" dirty="0">
                <a:solidFill>
                  <a:srgbClr val="333333"/>
                </a:solidFill>
                <a:effectLst/>
                <a:latin typeface="-apple-system"/>
              </a:rPr>
              <a:t>停用（局部）网络</a:t>
            </a:r>
          </a:p>
          <a:p>
            <a:pPr algn="l">
              <a:buFont typeface="Arial" panose="020B0604020202020204" pitchFamily="34" charset="0"/>
              <a:buChar char="•"/>
            </a:pPr>
            <a:r>
              <a:rPr lang="zh-CN" altLang="en-US" b="0" i="0" dirty="0">
                <a:solidFill>
                  <a:srgbClr val="333333"/>
                </a:solidFill>
                <a:effectLst/>
                <a:latin typeface="-apple-system"/>
              </a:rPr>
              <a:t>请求关闭</a:t>
            </a:r>
            <a:r>
              <a:rPr lang="en-US" altLang="zh-CN" b="0" i="0" dirty="0">
                <a:solidFill>
                  <a:srgbClr val="333333"/>
                </a:solidFill>
                <a:effectLst/>
                <a:latin typeface="-apple-system"/>
              </a:rPr>
              <a:t>/</a:t>
            </a:r>
            <a:r>
              <a:rPr lang="zh-CN" altLang="en-US" b="0" i="0" dirty="0">
                <a:solidFill>
                  <a:srgbClr val="333333"/>
                </a:solidFill>
                <a:effectLst/>
                <a:latin typeface="-apple-system"/>
              </a:rPr>
              <a:t>重启 </a:t>
            </a:r>
            <a:r>
              <a:rPr lang="en-US" altLang="zh-CN" b="0" i="0" dirty="0">
                <a:solidFill>
                  <a:srgbClr val="333333"/>
                </a:solidFill>
                <a:effectLst/>
                <a:latin typeface="-apple-system"/>
              </a:rPr>
              <a:t>Machine</a:t>
            </a:r>
          </a:p>
          <a:p>
            <a:pPr algn="l">
              <a:buFont typeface="Arial" panose="020B0604020202020204" pitchFamily="34" charset="0"/>
              <a:buChar char="•"/>
            </a:pPr>
            <a:r>
              <a:rPr lang="zh-CN" altLang="en-US" b="0" i="0" dirty="0">
                <a:solidFill>
                  <a:srgbClr val="333333"/>
                </a:solidFill>
                <a:effectLst/>
                <a:latin typeface="-apple-system"/>
              </a:rPr>
              <a:t>影响其他（平台）应用的行为</a:t>
            </a:r>
          </a:p>
          <a:p>
            <a:pPr algn="l">
              <a:buFont typeface="Arial" panose="020B0604020202020204" pitchFamily="34" charset="0"/>
              <a:buChar char="•"/>
            </a:pPr>
            <a:r>
              <a:rPr lang="zh-CN" altLang="en-US" b="0" i="0" dirty="0">
                <a:solidFill>
                  <a:srgbClr val="333333"/>
                </a:solidFill>
                <a:effectLst/>
                <a:latin typeface="-apple-system"/>
              </a:rPr>
              <a:t>执行平台特定行为</a:t>
            </a:r>
          </a:p>
          <a:p>
            <a:pPr algn="l">
              <a:buFont typeface="Arial" panose="020B0604020202020204" pitchFamily="34" charset="0"/>
              <a:buChar char="•"/>
            </a:pPr>
            <a:r>
              <a:rPr lang="zh-CN" altLang="en-US" b="0" i="0" dirty="0">
                <a:solidFill>
                  <a:srgbClr val="333333"/>
                </a:solidFill>
                <a:effectLst/>
                <a:latin typeface="-apple-system"/>
              </a:rPr>
              <a:t>当收到 </a:t>
            </a:r>
            <a:r>
              <a:rPr lang="en-US" altLang="zh-CN" b="0" i="0" dirty="0">
                <a:solidFill>
                  <a:srgbClr val="333333"/>
                </a:solidFill>
                <a:effectLst/>
                <a:latin typeface="-apple-system"/>
              </a:rPr>
              <a:t>PHM </a:t>
            </a:r>
            <a:r>
              <a:rPr lang="zh-CN" altLang="en-US" b="0" i="0" dirty="0">
                <a:solidFill>
                  <a:srgbClr val="333333"/>
                </a:solidFill>
                <a:effectLst/>
                <a:latin typeface="-apple-system"/>
              </a:rPr>
              <a:t>或 </a:t>
            </a:r>
            <a:r>
              <a:rPr lang="en-US" altLang="zh-CN" b="0" i="0" dirty="0">
                <a:solidFill>
                  <a:srgbClr val="333333"/>
                </a:solidFill>
                <a:effectLst/>
                <a:latin typeface="-apple-system"/>
              </a:rPr>
              <a:t>EM </a:t>
            </a:r>
            <a:r>
              <a:rPr lang="zh-CN" altLang="en-US" b="0" i="0" dirty="0">
                <a:solidFill>
                  <a:srgbClr val="333333"/>
                </a:solidFill>
                <a:effectLst/>
                <a:latin typeface="-apple-system"/>
              </a:rPr>
              <a:t>的通知时，从（所监控的）错误恢复</a:t>
            </a:r>
          </a:p>
          <a:p>
            <a:pPr algn="l">
              <a:buFont typeface="Arial" panose="020B0604020202020204" pitchFamily="34" charset="0"/>
              <a:buChar char="•"/>
            </a:pPr>
            <a:r>
              <a:rPr lang="zh-CN" altLang="en-US" b="0" i="0" dirty="0">
                <a:solidFill>
                  <a:srgbClr val="333333"/>
                </a:solidFill>
                <a:effectLst/>
                <a:latin typeface="-apple-system"/>
              </a:rPr>
              <a:t>从诊断接收请求，为每个诊断地址执行项目特定的复位操作</a:t>
            </a:r>
          </a:p>
          <a:p>
            <a:pPr algn="l">
              <a:buFont typeface="Arial" panose="020B0604020202020204" pitchFamily="34" charset="0"/>
              <a:buChar char="•"/>
            </a:pPr>
            <a:r>
              <a:rPr lang="zh-CN" altLang="en-US" b="0" i="0" dirty="0">
                <a:solidFill>
                  <a:srgbClr val="333333"/>
                </a:solidFill>
                <a:effectLst/>
                <a:latin typeface="-apple-system"/>
              </a:rPr>
              <a:t>接收 </a:t>
            </a:r>
            <a:r>
              <a:rPr lang="en-US" altLang="zh-CN" b="0" i="0" dirty="0">
                <a:solidFill>
                  <a:srgbClr val="333333"/>
                </a:solidFill>
                <a:effectLst/>
                <a:latin typeface="-apple-system"/>
              </a:rPr>
              <a:t>UCM </a:t>
            </a:r>
            <a:r>
              <a:rPr lang="zh-CN" altLang="en-US" b="0" i="0" dirty="0">
                <a:solidFill>
                  <a:srgbClr val="333333"/>
                </a:solidFill>
                <a:effectLst/>
                <a:latin typeface="-apple-system"/>
              </a:rPr>
              <a:t>的请求，对将要安装、升级和卸载软件簇（</a:t>
            </a:r>
            <a:r>
              <a:rPr lang="en-US" altLang="zh-CN" b="0" i="0" dirty="0">
                <a:solidFill>
                  <a:srgbClr val="333333"/>
                </a:solidFill>
                <a:effectLst/>
                <a:latin typeface="-apple-system"/>
              </a:rPr>
              <a:t>Software Cluster</a:t>
            </a:r>
            <a:r>
              <a:rPr lang="zh-CN" altLang="en-US" b="0" i="0" dirty="0">
                <a:solidFill>
                  <a:srgbClr val="333333"/>
                </a:solidFill>
                <a:effectLst/>
                <a:latin typeface="-apple-system"/>
              </a:rPr>
              <a:t>）进行准备和验证</a:t>
            </a:r>
          </a:p>
          <a:p>
            <a:pPr algn="l">
              <a:buFont typeface="Arial" panose="020B0604020202020204" pitchFamily="34" charset="0"/>
              <a:buChar char="•"/>
            </a:pPr>
            <a:r>
              <a:rPr lang="zh-CN" altLang="en-US" b="0" i="0" dirty="0">
                <a:solidFill>
                  <a:srgbClr val="333333"/>
                </a:solidFill>
                <a:effectLst/>
                <a:latin typeface="-apple-system"/>
              </a:rPr>
              <a:t>影响运行进程的行为，以同步在整个</a:t>
            </a:r>
            <a:r>
              <a:rPr lang="en-US" altLang="zh-CN" b="0" i="0" dirty="0">
                <a:solidFill>
                  <a:srgbClr val="333333"/>
                </a:solidFill>
                <a:effectLst/>
                <a:latin typeface="-apple-system"/>
              </a:rPr>
              <a:t>/</a:t>
            </a:r>
            <a:r>
              <a:rPr lang="zh-CN" altLang="en-US" b="0" i="0" dirty="0">
                <a:solidFill>
                  <a:srgbClr val="333333"/>
                </a:solidFill>
                <a:effectLst/>
                <a:latin typeface="-apple-system"/>
              </a:rPr>
              <a:t>部分 </a:t>
            </a:r>
            <a:r>
              <a:rPr lang="en-US" altLang="zh-CN" b="0" i="0" dirty="0">
                <a:solidFill>
                  <a:srgbClr val="333333"/>
                </a:solidFill>
                <a:effectLst/>
                <a:latin typeface="-apple-system"/>
              </a:rPr>
              <a:t>Machine </a:t>
            </a:r>
            <a:r>
              <a:rPr lang="zh-CN" altLang="en-US" b="0" i="0" dirty="0">
                <a:solidFill>
                  <a:srgbClr val="333333"/>
                </a:solidFill>
                <a:effectLst/>
                <a:latin typeface="-apple-system"/>
              </a:rPr>
              <a:t>上的行为（如 </a:t>
            </a:r>
            <a:r>
              <a:rPr lang="en-US" altLang="zh-CN" b="0" i="0" dirty="0">
                <a:solidFill>
                  <a:srgbClr val="333333"/>
                </a:solidFill>
                <a:effectLst/>
                <a:latin typeface="-apple-system"/>
              </a:rPr>
              <a:t>Power Mode</a:t>
            </a:r>
            <a:r>
              <a:rPr lang="zh-CN" altLang="en-US" b="0" i="0" dirty="0">
                <a:solidFill>
                  <a:srgbClr val="333333"/>
                </a:solidFill>
                <a:effectLst/>
                <a:latin typeface="-apple-system"/>
              </a:rPr>
              <a:t>）</a:t>
            </a:r>
          </a:p>
          <a:p>
            <a:endParaRPr kumimoji="1" lang="ja-JP" altLang="en-US" dirty="0"/>
          </a:p>
        </p:txBody>
      </p:sp>
      <p:sp>
        <p:nvSpPr>
          <p:cNvPr id="4" name="スライド番号プレースホルダー 3"/>
          <p:cNvSpPr>
            <a:spLocks noGrp="1"/>
          </p:cNvSpPr>
          <p:nvPr>
            <p:ph type="sldNum" sz="quarter" idx="5"/>
          </p:nvPr>
        </p:nvSpPr>
        <p:spPr/>
        <p:txBody>
          <a:bodyPr/>
          <a:lstStyle/>
          <a:p>
            <a:fld id="{C837A7D5-412B-41C3-B385-8437308F6DF5}" type="slidenum">
              <a:rPr kumimoji="1" lang="ja-JP" altLang="en-US" smtClean="0"/>
              <a:t>10</a:t>
            </a:fld>
            <a:endParaRPr kumimoji="1" lang="ja-JP" altLang="en-US"/>
          </a:p>
        </p:txBody>
      </p:sp>
    </p:spTree>
    <p:extLst>
      <p:ext uri="{BB962C8B-B14F-4D97-AF65-F5344CB8AC3E}">
        <p14:creationId xmlns:p14="http://schemas.microsoft.com/office/powerpoint/2010/main" val="2669093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zh-CN" b="0" i="0" dirty="0">
                <a:solidFill>
                  <a:srgbClr val="4D4D4D"/>
                </a:solidFill>
                <a:effectLst/>
                <a:latin typeface="-apple-system"/>
              </a:rPr>
              <a:t>SM </a:t>
            </a:r>
            <a:r>
              <a:rPr lang="zh-CN" altLang="en-US" b="0" i="0" dirty="0">
                <a:solidFill>
                  <a:srgbClr val="4D4D4D"/>
                </a:solidFill>
                <a:effectLst/>
                <a:latin typeface="-apple-system"/>
              </a:rPr>
              <a:t>可以：</a:t>
            </a:r>
          </a:p>
          <a:p>
            <a:pPr algn="l">
              <a:buFont typeface="Arial" panose="020B0604020202020204" pitchFamily="34" charset="0"/>
              <a:buChar char="•"/>
            </a:pPr>
            <a:r>
              <a:rPr lang="zh-CN" altLang="en-US" b="0" i="0" dirty="0">
                <a:solidFill>
                  <a:srgbClr val="333333"/>
                </a:solidFill>
                <a:effectLst/>
                <a:latin typeface="-apple-system"/>
              </a:rPr>
              <a:t>请求将 </a:t>
            </a:r>
            <a:r>
              <a:rPr lang="en-US" altLang="zh-CN" b="0" i="0" dirty="0" err="1">
                <a:solidFill>
                  <a:srgbClr val="333333"/>
                </a:solidFill>
                <a:effectLst/>
                <a:latin typeface="-apple-system"/>
              </a:rPr>
              <a:t>FunctionGroups</a:t>
            </a:r>
            <a:r>
              <a:rPr lang="en-US" altLang="zh-CN" b="0" i="0" dirty="0">
                <a:solidFill>
                  <a:srgbClr val="333333"/>
                </a:solidFill>
                <a:effectLst/>
                <a:latin typeface="-apple-system"/>
              </a:rPr>
              <a:t> </a:t>
            </a:r>
            <a:r>
              <a:rPr lang="zh-CN" altLang="en-US" b="0" i="0" dirty="0">
                <a:solidFill>
                  <a:srgbClr val="333333"/>
                </a:solidFill>
                <a:effectLst/>
                <a:latin typeface="-apple-system"/>
              </a:rPr>
              <a:t>设置到特定状态</a:t>
            </a:r>
          </a:p>
          <a:p>
            <a:pPr algn="l">
              <a:buFont typeface="Arial" panose="020B0604020202020204" pitchFamily="34" charset="0"/>
              <a:buChar char="•"/>
            </a:pPr>
            <a:r>
              <a:rPr lang="zh-CN" altLang="en-US" b="0" i="0" dirty="0">
                <a:solidFill>
                  <a:srgbClr val="333333"/>
                </a:solidFill>
                <a:effectLst/>
                <a:latin typeface="-apple-system"/>
              </a:rPr>
              <a:t>请求激活</a:t>
            </a:r>
            <a:r>
              <a:rPr lang="en-US" altLang="zh-CN" b="0" i="0" dirty="0">
                <a:solidFill>
                  <a:srgbClr val="333333"/>
                </a:solidFill>
                <a:effectLst/>
                <a:latin typeface="-apple-system"/>
              </a:rPr>
              <a:t>/</a:t>
            </a:r>
            <a:r>
              <a:rPr lang="zh-CN" altLang="en-US" b="0" i="0" dirty="0">
                <a:solidFill>
                  <a:srgbClr val="333333"/>
                </a:solidFill>
                <a:effectLst/>
                <a:latin typeface="-apple-system"/>
              </a:rPr>
              <a:t>停用（局部）网络</a:t>
            </a:r>
          </a:p>
          <a:p>
            <a:pPr algn="l">
              <a:buFont typeface="Arial" panose="020B0604020202020204" pitchFamily="34" charset="0"/>
              <a:buChar char="•"/>
            </a:pPr>
            <a:r>
              <a:rPr lang="zh-CN" altLang="en-US" b="0" i="0" dirty="0">
                <a:solidFill>
                  <a:srgbClr val="333333"/>
                </a:solidFill>
                <a:effectLst/>
                <a:latin typeface="-apple-system"/>
              </a:rPr>
              <a:t>请求关闭</a:t>
            </a:r>
            <a:r>
              <a:rPr lang="en-US" altLang="zh-CN" b="0" i="0" dirty="0">
                <a:solidFill>
                  <a:srgbClr val="333333"/>
                </a:solidFill>
                <a:effectLst/>
                <a:latin typeface="-apple-system"/>
              </a:rPr>
              <a:t>/</a:t>
            </a:r>
            <a:r>
              <a:rPr lang="zh-CN" altLang="en-US" b="0" i="0" dirty="0">
                <a:solidFill>
                  <a:srgbClr val="333333"/>
                </a:solidFill>
                <a:effectLst/>
                <a:latin typeface="-apple-system"/>
              </a:rPr>
              <a:t>重启 </a:t>
            </a:r>
            <a:r>
              <a:rPr lang="en-US" altLang="zh-CN" b="0" i="0" dirty="0">
                <a:solidFill>
                  <a:srgbClr val="333333"/>
                </a:solidFill>
                <a:effectLst/>
                <a:latin typeface="-apple-system"/>
              </a:rPr>
              <a:t>Machine</a:t>
            </a:r>
          </a:p>
          <a:p>
            <a:pPr algn="l">
              <a:buFont typeface="Arial" panose="020B0604020202020204" pitchFamily="34" charset="0"/>
              <a:buChar char="•"/>
            </a:pPr>
            <a:r>
              <a:rPr lang="zh-CN" altLang="en-US" b="0" i="0" dirty="0">
                <a:solidFill>
                  <a:srgbClr val="333333"/>
                </a:solidFill>
                <a:effectLst/>
                <a:latin typeface="-apple-system"/>
              </a:rPr>
              <a:t>影响其他（平台）应用的行为</a:t>
            </a:r>
          </a:p>
          <a:p>
            <a:pPr algn="l">
              <a:buFont typeface="Arial" panose="020B0604020202020204" pitchFamily="34" charset="0"/>
              <a:buChar char="•"/>
            </a:pPr>
            <a:r>
              <a:rPr lang="zh-CN" altLang="en-US" b="0" i="0" dirty="0">
                <a:solidFill>
                  <a:srgbClr val="333333"/>
                </a:solidFill>
                <a:effectLst/>
                <a:latin typeface="-apple-system"/>
              </a:rPr>
              <a:t>执行平台特定行为</a:t>
            </a:r>
          </a:p>
          <a:p>
            <a:pPr algn="l">
              <a:buFont typeface="Arial" panose="020B0604020202020204" pitchFamily="34" charset="0"/>
              <a:buChar char="•"/>
            </a:pPr>
            <a:r>
              <a:rPr lang="zh-CN" altLang="en-US" b="0" i="0" dirty="0">
                <a:solidFill>
                  <a:srgbClr val="333333"/>
                </a:solidFill>
                <a:effectLst/>
                <a:latin typeface="-apple-system"/>
              </a:rPr>
              <a:t>当收到 </a:t>
            </a:r>
            <a:r>
              <a:rPr lang="en-US" altLang="zh-CN" b="0" i="0" dirty="0">
                <a:solidFill>
                  <a:srgbClr val="333333"/>
                </a:solidFill>
                <a:effectLst/>
                <a:latin typeface="-apple-system"/>
              </a:rPr>
              <a:t>PHM </a:t>
            </a:r>
            <a:r>
              <a:rPr lang="zh-CN" altLang="en-US" b="0" i="0" dirty="0">
                <a:solidFill>
                  <a:srgbClr val="333333"/>
                </a:solidFill>
                <a:effectLst/>
                <a:latin typeface="-apple-system"/>
              </a:rPr>
              <a:t>或 </a:t>
            </a:r>
            <a:r>
              <a:rPr lang="en-US" altLang="zh-CN" b="0" i="0" dirty="0">
                <a:solidFill>
                  <a:srgbClr val="333333"/>
                </a:solidFill>
                <a:effectLst/>
                <a:latin typeface="-apple-system"/>
              </a:rPr>
              <a:t>EM </a:t>
            </a:r>
            <a:r>
              <a:rPr lang="zh-CN" altLang="en-US" b="0" i="0" dirty="0">
                <a:solidFill>
                  <a:srgbClr val="333333"/>
                </a:solidFill>
                <a:effectLst/>
                <a:latin typeface="-apple-system"/>
              </a:rPr>
              <a:t>的通知时，从（所监控的）错误恢复</a:t>
            </a:r>
          </a:p>
          <a:p>
            <a:pPr algn="l">
              <a:buFont typeface="Arial" panose="020B0604020202020204" pitchFamily="34" charset="0"/>
              <a:buChar char="•"/>
            </a:pPr>
            <a:r>
              <a:rPr lang="zh-CN" altLang="en-US" b="0" i="0" dirty="0">
                <a:solidFill>
                  <a:srgbClr val="333333"/>
                </a:solidFill>
                <a:effectLst/>
                <a:latin typeface="-apple-system"/>
              </a:rPr>
              <a:t>从诊断接收请求，为每个诊断地址执行项目特定的复位操作</a:t>
            </a:r>
          </a:p>
          <a:p>
            <a:pPr algn="l">
              <a:buFont typeface="Arial" panose="020B0604020202020204" pitchFamily="34" charset="0"/>
              <a:buChar char="•"/>
            </a:pPr>
            <a:r>
              <a:rPr lang="zh-CN" altLang="en-US" b="0" i="0" dirty="0">
                <a:solidFill>
                  <a:srgbClr val="333333"/>
                </a:solidFill>
                <a:effectLst/>
                <a:latin typeface="-apple-system"/>
              </a:rPr>
              <a:t>接收 </a:t>
            </a:r>
            <a:r>
              <a:rPr lang="en-US" altLang="zh-CN" b="0" i="0" dirty="0">
                <a:solidFill>
                  <a:srgbClr val="333333"/>
                </a:solidFill>
                <a:effectLst/>
                <a:latin typeface="-apple-system"/>
              </a:rPr>
              <a:t>UCM </a:t>
            </a:r>
            <a:r>
              <a:rPr lang="zh-CN" altLang="en-US" b="0" i="0" dirty="0">
                <a:solidFill>
                  <a:srgbClr val="333333"/>
                </a:solidFill>
                <a:effectLst/>
                <a:latin typeface="-apple-system"/>
              </a:rPr>
              <a:t>的请求，对将要安装、升级和卸载软件簇（</a:t>
            </a:r>
            <a:r>
              <a:rPr lang="en-US" altLang="zh-CN" b="0" i="0" dirty="0">
                <a:solidFill>
                  <a:srgbClr val="333333"/>
                </a:solidFill>
                <a:effectLst/>
                <a:latin typeface="-apple-system"/>
              </a:rPr>
              <a:t>Software Cluster</a:t>
            </a:r>
            <a:r>
              <a:rPr lang="zh-CN" altLang="en-US" b="0" i="0" dirty="0">
                <a:solidFill>
                  <a:srgbClr val="333333"/>
                </a:solidFill>
                <a:effectLst/>
                <a:latin typeface="-apple-system"/>
              </a:rPr>
              <a:t>）进行准备和验证</a:t>
            </a:r>
          </a:p>
          <a:p>
            <a:pPr algn="l">
              <a:buFont typeface="Arial" panose="020B0604020202020204" pitchFamily="34" charset="0"/>
              <a:buChar char="•"/>
            </a:pPr>
            <a:r>
              <a:rPr lang="zh-CN" altLang="en-US" b="0" i="0" dirty="0">
                <a:solidFill>
                  <a:srgbClr val="333333"/>
                </a:solidFill>
                <a:effectLst/>
                <a:latin typeface="-apple-system"/>
              </a:rPr>
              <a:t>影响运行进程的行为，以同步在整个</a:t>
            </a:r>
            <a:r>
              <a:rPr lang="en-US" altLang="zh-CN" b="0" i="0" dirty="0">
                <a:solidFill>
                  <a:srgbClr val="333333"/>
                </a:solidFill>
                <a:effectLst/>
                <a:latin typeface="-apple-system"/>
              </a:rPr>
              <a:t>/</a:t>
            </a:r>
            <a:r>
              <a:rPr lang="zh-CN" altLang="en-US" b="0" i="0" dirty="0">
                <a:solidFill>
                  <a:srgbClr val="333333"/>
                </a:solidFill>
                <a:effectLst/>
                <a:latin typeface="-apple-system"/>
              </a:rPr>
              <a:t>部分 </a:t>
            </a:r>
            <a:r>
              <a:rPr lang="en-US" altLang="zh-CN" b="0" i="0" dirty="0">
                <a:solidFill>
                  <a:srgbClr val="333333"/>
                </a:solidFill>
                <a:effectLst/>
                <a:latin typeface="-apple-system"/>
              </a:rPr>
              <a:t>Machine </a:t>
            </a:r>
            <a:r>
              <a:rPr lang="zh-CN" altLang="en-US" b="0" i="0" dirty="0">
                <a:solidFill>
                  <a:srgbClr val="333333"/>
                </a:solidFill>
                <a:effectLst/>
                <a:latin typeface="-apple-system"/>
              </a:rPr>
              <a:t>上的行为（如 </a:t>
            </a:r>
            <a:r>
              <a:rPr lang="en-US" altLang="zh-CN" b="0" i="0" dirty="0">
                <a:solidFill>
                  <a:srgbClr val="333333"/>
                </a:solidFill>
                <a:effectLst/>
                <a:latin typeface="-apple-system"/>
              </a:rPr>
              <a:t>Power Mode</a:t>
            </a:r>
            <a:r>
              <a:rPr lang="zh-CN" altLang="en-US" b="0" i="0" dirty="0">
                <a:solidFill>
                  <a:srgbClr val="333333"/>
                </a:solidFill>
                <a:effectLst/>
                <a:latin typeface="-apple-system"/>
              </a:rPr>
              <a:t>）</a:t>
            </a:r>
          </a:p>
          <a:p>
            <a:endParaRPr kumimoji="1" lang="ja-JP" altLang="en-US" dirty="0"/>
          </a:p>
        </p:txBody>
      </p:sp>
      <p:sp>
        <p:nvSpPr>
          <p:cNvPr id="4" name="スライド番号プレースホルダー 3"/>
          <p:cNvSpPr>
            <a:spLocks noGrp="1"/>
          </p:cNvSpPr>
          <p:nvPr>
            <p:ph type="sldNum" sz="quarter" idx="5"/>
          </p:nvPr>
        </p:nvSpPr>
        <p:spPr/>
        <p:txBody>
          <a:bodyPr/>
          <a:lstStyle/>
          <a:p>
            <a:fld id="{C837A7D5-412B-41C3-B385-8437308F6DF5}" type="slidenum">
              <a:rPr kumimoji="1" lang="ja-JP" altLang="en-US" smtClean="0"/>
              <a:t>11</a:t>
            </a:fld>
            <a:endParaRPr kumimoji="1" lang="ja-JP" altLang="en-US"/>
          </a:p>
        </p:txBody>
      </p:sp>
    </p:spTree>
    <p:extLst>
      <p:ext uri="{BB962C8B-B14F-4D97-AF65-F5344CB8AC3E}">
        <p14:creationId xmlns:p14="http://schemas.microsoft.com/office/powerpoint/2010/main" val="505481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虽然</a:t>
            </a:r>
            <a:r>
              <a:rPr kumimoji="1" lang="en-US" altLang="zh-CN" dirty="0"/>
              <a:t>C</a:t>
            </a:r>
            <a:r>
              <a:rPr kumimoji="1" lang="zh-CN" altLang="en-US" dirty="0"/>
              <a:t>语言是嵌入式系统的主要编程语言，具有执行速度快，效率高的特点；但是在性能要求非常高的复杂应用和算法开发上，具有面向对应特性的</a:t>
            </a:r>
            <a:r>
              <a:rPr kumimoji="1" lang="en-US" altLang="zh-CN" dirty="0"/>
              <a:t>C++</a:t>
            </a:r>
            <a:r>
              <a:rPr kumimoji="1" lang="zh-CN" altLang="en-US" dirty="0"/>
              <a:t>比</a:t>
            </a:r>
            <a:r>
              <a:rPr kumimoji="1" lang="en-US" altLang="zh-CN" dirty="0"/>
              <a:t>C</a:t>
            </a:r>
            <a:r>
              <a:rPr kumimoji="1" lang="zh-CN" altLang="en-US" dirty="0"/>
              <a:t>更具优势，</a:t>
            </a:r>
            <a:r>
              <a:rPr kumimoji="1" lang="en-US" altLang="zh-CN" dirty="0" err="1"/>
              <a:t>c++</a:t>
            </a:r>
            <a:r>
              <a:rPr kumimoji="1" lang="zh-CN" altLang="en-US" dirty="0"/>
              <a:t>能够提供算法开发和性能均衡的软件。并且方便很快地适配和量产开发。</a:t>
            </a:r>
            <a:endParaRPr kumimoji="1" lang="ja-JP" altLang="en-US" dirty="0"/>
          </a:p>
        </p:txBody>
      </p:sp>
      <p:sp>
        <p:nvSpPr>
          <p:cNvPr id="4" name="スライド番号プレースホルダー 3"/>
          <p:cNvSpPr>
            <a:spLocks noGrp="1"/>
          </p:cNvSpPr>
          <p:nvPr>
            <p:ph type="sldNum" sz="quarter" idx="5"/>
          </p:nvPr>
        </p:nvSpPr>
        <p:spPr/>
        <p:txBody>
          <a:bodyPr/>
          <a:lstStyle/>
          <a:p>
            <a:fld id="{C837A7D5-412B-41C3-B385-8437308F6DF5}" type="slidenum">
              <a:rPr kumimoji="1" lang="ja-JP" altLang="en-US" smtClean="0"/>
              <a:t>12</a:t>
            </a:fld>
            <a:endParaRPr kumimoji="1" lang="ja-JP" altLang="en-US"/>
          </a:p>
        </p:txBody>
      </p:sp>
    </p:spTree>
    <p:extLst>
      <p:ext uri="{BB962C8B-B14F-4D97-AF65-F5344CB8AC3E}">
        <p14:creationId xmlns:p14="http://schemas.microsoft.com/office/powerpoint/2010/main" val="3083694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虽然</a:t>
            </a:r>
            <a:r>
              <a:rPr kumimoji="1" lang="en-US" altLang="zh-CN" dirty="0"/>
              <a:t>C</a:t>
            </a:r>
            <a:r>
              <a:rPr kumimoji="1" lang="zh-CN" altLang="en-US" dirty="0"/>
              <a:t>语言是嵌入式系统的主要编程语言，具有执行速度快，效率高的特点；但是在性能要求非常高的复杂应用和算法开发上，具有面向对应特性的</a:t>
            </a:r>
            <a:r>
              <a:rPr kumimoji="1" lang="en-US" altLang="zh-CN" dirty="0"/>
              <a:t>C++</a:t>
            </a:r>
            <a:r>
              <a:rPr kumimoji="1" lang="zh-CN" altLang="en-US" dirty="0"/>
              <a:t>比</a:t>
            </a:r>
            <a:r>
              <a:rPr kumimoji="1" lang="en-US" altLang="zh-CN" dirty="0"/>
              <a:t>C</a:t>
            </a:r>
            <a:r>
              <a:rPr kumimoji="1" lang="zh-CN" altLang="en-US" dirty="0"/>
              <a:t>更具优势，</a:t>
            </a:r>
            <a:r>
              <a:rPr kumimoji="1" lang="en-US" altLang="zh-CN" dirty="0" err="1"/>
              <a:t>c++</a:t>
            </a:r>
            <a:r>
              <a:rPr kumimoji="1" lang="zh-CN" altLang="en-US" dirty="0"/>
              <a:t>能够提供算法开发和性能均衡的软件。并且方便很快地适配和量产开发。</a:t>
            </a:r>
            <a:endParaRPr kumimoji="1" lang="ja-JP" altLang="en-US" dirty="0"/>
          </a:p>
        </p:txBody>
      </p:sp>
      <p:sp>
        <p:nvSpPr>
          <p:cNvPr id="4" name="スライド番号プレースホルダー 3"/>
          <p:cNvSpPr>
            <a:spLocks noGrp="1"/>
          </p:cNvSpPr>
          <p:nvPr>
            <p:ph type="sldNum" sz="quarter" idx="5"/>
          </p:nvPr>
        </p:nvSpPr>
        <p:spPr/>
        <p:txBody>
          <a:bodyPr/>
          <a:lstStyle/>
          <a:p>
            <a:fld id="{C837A7D5-412B-41C3-B385-8437308F6DF5}" type="slidenum">
              <a:rPr kumimoji="1" lang="ja-JP" altLang="en-US" smtClean="0"/>
              <a:t>13</a:t>
            </a:fld>
            <a:endParaRPr kumimoji="1" lang="ja-JP" altLang="en-US"/>
          </a:p>
        </p:txBody>
      </p:sp>
    </p:spTree>
    <p:extLst>
      <p:ext uri="{BB962C8B-B14F-4D97-AF65-F5344CB8AC3E}">
        <p14:creationId xmlns:p14="http://schemas.microsoft.com/office/powerpoint/2010/main" val="138124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837A7D5-412B-41C3-B385-8437308F6DF5}" type="slidenum">
              <a:rPr kumimoji="1" lang="ja-JP" altLang="en-US" smtClean="0"/>
              <a:t>14</a:t>
            </a:fld>
            <a:endParaRPr kumimoji="1" lang="ja-JP" altLang="en-US"/>
          </a:p>
        </p:txBody>
      </p:sp>
    </p:spTree>
    <p:extLst>
      <p:ext uri="{BB962C8B-B14F-4D97-AF65-F5344CB8AC3E}">
        <p14:creationId xmlns:p14="http://schemas.microsoft.com/office/powerpoint/2010/main" val="996990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837A7D5-412B-41C3-B385-8437308F6DF5}" type="slidenum">
              <a:rPr kumimoji="1" lang="ja-JP" altLang="en-US" smtClean="0"/>
              <a:t>15</a:t>
            </a:fld>
            <a:endParaRPr kumimoji="1" lang="ja-JP" altLang="en-US"/>
          </a:p>
        </p:txBody>
      </p:sp>
    </p:spTree>
    <p:extLst>
      <p:ext uri="{BB962C8B-B14F-4D97-AF65-F5344CB8AC3E}">
        <p14:creationId xmlns:p14="http://schemas.microsoft.com/office/powerpoint/2010/main" val="469269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837A7D5-412B-41C3-B385-8437308F6DF5}" type="slidenum">
              <a:rPr kumimoji="1" lang="ja-JP" altLang="en-US" smtClean="0"/>
              <a:t>2</a:t>
            </a:fld>
            <a:endParaRPr kumimoji="1" lang="ja-JP" altLang="en-US"/>
          </a:p>
        </p:txBody>
      </p:sp>
    </p:spTree>
    <p:extLst>
      <p:ext uri="{BB962C8B-B14F-4D97-AF65-F5344CB8AC3E}">
        <p14:creationId xmlns:p14="http://schemas.microsoft.com/office/powerpoint/2010/main" val="712208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zh-CN" altLang="en-US" b="0" i="0" dirty="0">
                <a:solidFill>
                  <a:srgbClr val="4D4D4D"/>
                </a:solidFill>
                <a:effectLst/>
                <a:latin typeface="-apple-system"/>
              </a:rPr>
              <a:t>首先是一群抱着“机械定义汽车”思维的传统车企工程师开始动作了。增加电子控制单元</a:t>
            </a:r>
            <a:r>
              <a:rPr lang="en-US" altLang="zh-CN" b="0" i="0" dirty="0">
                <a:solidFill>
                  <a:srgbClr val="4D4D4D"/>
                </a:solidFill>
                <a:effectLst/>
                <a:latin typeface="-apple-system"/>
              </a:rPr>
              <a:t>(ECU)</a:t>
            </a:r>
            <a:r>
              <a:rPr lang="zh-CN" altLang="en-US" b="0" i="0" dirty="0">
                <a:solidFill>
                  <a:srgbClr val="4D4D4D"/>
                </a:solidFill>
                <a:effectLst/>
                <a:latin typeface="-apple-system"/>
              </a:rPr>
              <a:t>、增加传感器、增加仪表。要连接了咋么办。哪两个东西之间有需求，就加根线呗。</a:t>
            </a:r>
            <a:endParaRPr lang="en-US" altLang="zh-CN" b="0" i="0" dirty="0">
              <a:solidFill>
                <a:srgbClr val="4D4D4D"/>
              </a:solidFill>
              <a:effectLst/>
              <a:latin typeface="-apple-system"/>
            </a:endParaRPr>
          </a:p>
          <a:p>
            <a:r>
              <a:rPr lang="zh-CN" altLang="en-US" b="0" i="0" dirty="0">
                <a:solidFill>
                  <a:srgbClr val="333333"/>
                </a:solidFill>
                <a:effectLst/>
                <a:latin typeface="-apple-system"/>
              </a:rPr>
              <a:t>总线技术可以简单理解为高速公路，路上所有的车（信息）都走一段高速，降低道路（线束）成本。</a:t>
            </a:r>
            <a:endParaRPr lang="en-US" altLang="zh-CN" b="0" i="0" dirty="0">
              <a:solidFill>
                <a:srgbClr val="333333"/>
              </a:solidFill>
              <a:effectLst/>
              <a:latin typeface="-apple-system"/>
            </a:endParaRPr>
          </a:p>
          <a:p>
            <a:r>
              <a:rPr lang="zh-CN" altLang="en-US" b="0" i="0" dirty="0">
                <a:solidFill>
                  <a:srgbClr val="4D4D4D"/>
                </a:solidFill>
                <a:effectLst/>
                <a:latin typeface="-apple-system"/>
              </a:rPr>
              <a:t>按照麦肯锡的定义</a:t>
            </a:r>
            <a:r>
              <a:rPr lang="zh-CN" altLang="en-US" b="0" i="0" dirty="0">
                <a:solidFill>
                  <a:srgbClr val="FE2C24"/>
                </a:solidFill>
                <a:effectLst/>
                <a:latin typeface="-apple-system"/>
              </a:rPr>
              <a:t>，</a:t>
            </a:r>
            <a:r>
              <a:rPr lang="en-US" altLang="zh-CN" b="0" i="0" dirty="0">
                <a:solidFill>
                  <a:srgbClr val="FE2C24"/>
                </a:solidFill>
                <a:effectLst/>
                <a:latin typeface="-apple-system"/>
              </a:rPr>
              <a:t>E/E </a:t>
            </a:r>
            <a:r>
              <a:rPr lang="zh-CN" altLang="en-US" b="0" i="0" dirty="0">
                <a:solidFill>
                  <a:srgbClr val="FE2C24"/>
                </a:solidFill>
                <a:effectLst/>
                <a:latin typeface="-apple-system"/>
              </a:rPr>
              <a:t>结构可以划分为五个阶段：</a:t>
            </a:r>
            <a:endParaRPr lang="en-US" altLang="zh-CN" b="0" i="0" dirty="0">
              <a:solidFill>
                <a:srgbClr val="333333"/>
              </a:solidFill>
              <a:effectLst/>
              <a:latin typeface="-apple-system"/>
            </a:endParaRPr>
          </a:p>
          <a:p>
            <a:pPr algn="l"/>
            <a:r>
              <a:rPr lang="en-US" altLang="zh-CN" b="0" i="0" dirty="0">
                <a:solidFill>
                  <a:srgbClr val="4D4D4D"/>
                </a:solidFill>
                <a:effectLst/>
                <a:latin typeface="-apple-system"/>
              </a:rPr>
              <a:t>1</a:t>
            </a:r>
            <a:r>
              <a:rPr lang="zh-CN" altLang="en-US" b="0" i="0" dirty="0">
                <a:solidFill>
                  <a:srgbClr val="4D4D4D"/>
                </a:solidFill>
                <a:effectLst/>
                <a:latin typeface="-apple-system"/>
              </a:rPr>
              <a:t>、出现独立 </a:t>
            </a:r>
            <a:r>
              <a:rPr lang="en-US" altLang="zh-CN" b="0" i="0" dirty="0">
                <a:solidFill>
                  <a:srgbClr val="4D4D4D"/>
                </a:solidFill>
                <a:effectLst/>
                <a:latin typeface="-apple-system"/>
              </a:rPr>
              <a:t>ECU</a:t>
            </a:r>
            <a:r>
              <a:rPr lang="zh-CN" altLang="en-US" b="0" i="0" dirty="0">
                <a:solidFill>
                  <a:srgbClr val="4D4D4D"/>
                </a:solidFill>
                <a:effectLst/>
                <a:latin typeface="-apple-system"/>
              </a:rPr>
              <a:t>， 功能根据 </a:t>
            </a:r>
            <a:r>
              <a:rPr lang="en-US" altLang="zh-CN" b="0" i="0" dirty="0">
                <a:solidFill>
                  <a:srgbClr val="4D4D4D"/>
                </a:solidFill>
                <a:effectLst/>
                <a:latin typeface="-apple-system"/>
              </a:rPr>
              <a:t>ECU </a:t>
            </a:r>
            <a:r>
              <a:rPr lang="zh-CN" altLang="en-US" b="0" i="0" dirty="0">
                <a:solidFill>
                  <a:srgbClr val="4D4D4D"/>
                </a:solidFill>
                <a:effectLst/>
                <a:latin typeface="-apple-system"/>
              </a:rPr>
              <a:t>进行一定程度的分离，功能与 </a:t>
            </a:r>
            <a:r>
              <a:rPr lang="en-US" altLang="zh-CN" b="0" i="0" dirty="0">
                <a:solidFill>
                  <a:srgbClr val="4D4D4D"/>
                </a:solidFill>
                <a:effectLst/>
                <a:latin typeface="-apple-system"/>
              </a:rPr>
              <a:t>ECU </a:t>
            </a:r>
            <a:r>
              <a:rPr lang="zh-CN" altLang="en-US" b="0" i="0" dirty="0">
                <a:solidFill>
                  <a:srgbClr val="4D4D4D"/>
                </a:solidFill>
                <a:effectLst/>
                <a:latin typeface="-apple-system"/>
              </a:rPr>
              <a:t>一一对应（</a:t>
            </a:r>
            <a:r>
              <a:rPr lang="en-US" altLang="zh-CN" b="0" i="0" dirty="0">
                <a:solidFill>
                  <a:srgbClr val="4D4D4D"/>
                </a:solidFill>
                <a:effectLst/>
                <a:latin typeface="-apple-system"/>
              </a:rPr>
              <a:t>100+</a:t>
            </a:r>
            <a:r>
              <a:rPr lang="zh-CN" altLang="en-US" b="0" i="0" dirty="0">
                <a:solidFill>
                  <a:srgbClr val="4D4D4D"/>
                </a:solidFill>
                <a:effectLst/>
                <a:latin typeface="-apple-system"/>
              </a:rPr>
              <a:t>个</a:t>
            </a:r>
            <a:r>
              <a:rPr lang="en-US" altLang="zh-CN" b="0" i="0" dirty="0">
                <a:solidFill>
                  <a:srgbClr val="4D4D4D"/>
                </a:solidFill>
                <a:effectLst/>
                <a:latin typeface="-apple-system"/>
              </a:rPr>
              <a:t>ECU</a:t>
            </a:r>
            <a:r>
              <a:rPr lang="zh-CN" altLang="en-US" b="0" i="0" dirty="0">
                <a:solidFill>
                  <a:srgbClr val="4D4D4D"/>
                </a:solidFill>
                <a:effectLst/>
                <a:latin typeface="-apple-system"/>
              </a:rPr>
              <a:t>）；</a:t>
            </a:r>
          </a:p>
          <a:p>
            <a:pPr algn="l"/>
            <a:r>
              <a:rPr lang="en-US" altLang="zh-CN" b="0" i="0" dirty="0">
                <a:solidFill>
                  <a:srgbClr val="4D4D4D"/>
                </a:solidFill>
                <a:effectLst/>
                <a:latin typeface="-apple-system"/>
              </a:rPr>
              <a:t>2</a:t>
            </a:r>
            <a:r>
              <a:rPr lang="zh-CN" altLang="en-US" b="0" i="0" dirty="0">
                <a:solidFill>
                  <a:srgbClr val="4D4D4D"/>
                </a:solidFill>
                <a:effectLst/>
                <a:latin typeface="-apple-system"/>
              </a:rPr>
              <a:t>、出</a:t>
            </a:r>
            <a:r>
              <a:rPr lang="zh-CN" altLang="en-US" b="0" i="0" dirty="0">
                <a:solidFill>
                  <a:srgbClr val="FE2C24"/>
                </a:solidFill>
                <a:effectLst/>
                <a:latin typeface="-apple-system"/>
              </a:rPr>
              <a:t>现分 域的概</a:t>
            </a:r>
            <a:r>
              <a:rPr lang="zh-CN" altLang="en-US" b="0" i="0" dirty="0">
                <a:solidFill>
                  <a:srgbClr val="4D4D4D"/>
                </a:solidFill>
                <a:effectLst/>
                <a:latin typeface="-apple-system"/>
              </a:rPr>
              <a:t>念，包括动力、底盘、车身等等域，同一个域的 </a:t>
            </a:r>
            <a:r>
              <a:rPr lang="en-US" altLang="zh-CN" b="0" i="0" dirty="0">
                <a:solidFill>
                  <a:srgbClr val="4D4D4D"/>
                </a:solidFill>
                <a:effectLst/>
                <a:latin typeface="-apple-system"/>
              </a:rPr>
              <a:t>ECU </a:t>
            </a:r>
            <a:r>
              <a:rPr lang="zh-CN" altLang="en-US" b="0" i="0" dirty="0">
                <a:solidFill>
                  <a:srgbClr val="4D4D4D"/>
                </a:solidFill>
                <a:effectLst/>
                <a:latin typeface="-apple-system"/>
              </a:rPr>
              <a:t>被合并，域 与域的交流较少；</a:t>
            </a:r>
          </a:p>
          <a:p>
            <a:pPr algn="l"/>
            <a:r>
              <a:rPr lang="en-US" altLang="zh-CN" b="0" i="0" dirty="0">
                <a:solidFill>
                  <a:srgbClr val="4D4D4D"/>
                </a:solidFill>
                <a:effectLst/>
                <a:latin typeface="-apple-system"/>
              </a:rPr>
              <a:t>3</a:t>
            </a:r>
            <a:r>
              <a:rPr lang="zh-CN" altLang="en-US" b="0" i="0" dirty="0">
                <a:solidFill>
                  <a:srgbClr val="4D4D4D"/>
                </a:solidFill>
                <a:effectLst/>
                <a:latin typeface="-apple-system"/>
              </a:rPr>
              <a:t>、通过控制网关跨功能连接加强域与域的联系，可以 处理更加复杂的功能，比如自动驾驶；</a:t>
            </a:r>
          </a:p>
          <a:p>
            <a:pPr algn="l"/>
            <a:r>
              <a:rPr lang="en-US" altLang="zh-CN" b="0" i="0" dirty="0">
                <a:solidFill>
                  <a:srgbClr val="4D4D4D"/>
                </a:solidFill>
                <a:effectLst/>
                <a:latin typeface="-apple-system"/>
              </a:rPr>
              <a:t>4</a:t>
            </a:r>
            <a:r>
              <a:rPr lang="zh-CN" altLang="en-US" b="0" i="0" dirty="0">
                <a:solidFill>
                  <a:srgbClr val="4D4D4D"/>
                </a:solidFill>
                <a:effectLst/>
                <a:latin typeface="-apple-system"/>
              </a:rPr>
              <a:t>、出现核心域控制器对功能进行 整合，可以实现更复杂的功能；</a:t>
            </a:r>
          </a:p>
          <a:p>
            <a:pPr algn="l"/>
            <a:r>
              <a:rPr lang="en-US" altLang="zh-CN" b="0" i="0" dirty="0">
                <a:solidFill>
                  <a:srgbClr val="4D4D4D"/>
                </a:solidFill>
                <a:effectLst/>
                <a:latin typeface="-apple-system"/>
              </a:rPr>
              <a:t>5</a:t>
            </a:r>
            <a:r>
              <a:rPr lang="zh-CN" altLang="en-US" b="0" i="0" dirty="0">
                <a:solidFill>
                  <a:srgbClr val="4D4D4D"/>
                </a:solidFill>
                <a:effectLst/>
                <a:latin typeface="-apple-system"/>
              </a:rPr>
              <a:t>、出现虚拟域，专属硬件减少，应用以 太网加强通讯能力，汽车更像是一台高性能电脑。</a:t>
            </a:r>
          </a:p>
          <a:p>
            <a:endParaRPr kumimoji="1" lang="ja-JP" altLang="en-US" dirty="0"/>
          </a:p>
        </p:txBody>
      </p:sp>
      <p:sp>
        <p:nvSpPr>
          <p:cNvPr id="4" name="スライド番号プレースホルダー 3"/>
          <p:cNvSpPr>
            <a:spLocks noGrp="1"/>
          </p:cNvSpPr>
          <p:nvPr>
            <p:ph type="sldNum" sz="quarter" idx="5"/>
          </p:nvPr>
        </p:nvSpPr>
        <p:spPr/>
        <p:txBody>
          <a:bodyPr/>
          <a:lstStyle/>
          <a:p>
            <a:fld id="{C837A7D5-412B-41C3-B385-8437308F6DF5}" type="slidenum">
              <a:rPr kumimoji="1" lang="ja-JP" altLang="en-US" smtClean="0"/>
              <a:t>3</a:t>
            </a:fld>
            <a:endParaRPr kumimoji="1" lang="ja-JP" altLang="en-US"/>
          </a:p>
        </p:txBody>
      </p:sp>
    </p:spTree>
    <p:extLst>
      <p:ext uri="{BB962C8B-B14F-4D97-AF65-F5344CB8AC3E}">
        <p14:creationId xmlns:p14="http://schemas.microsoft.com/office/powerpoint/2010/main" val="3263222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zh-CN" altLang="en-US" b="0" i="0" dirty="0">
                <a:solidFill>
                  <a:srgbClr val="4D4D4D"/>
                </a:solidFill>
                <a:effectLst/>
                <a:latin typeface="-apple-system"/>
              </a:rPr>
              <a:t>硬实时系统是必须在设置的截止时间内对环境中的事件做出反应的系统。</a:t>
            </a:r>
            <a:endParaRPr lang="en-US" altLang="zh-CN" b="0" i="0" dirty="0">
              <a:solidFill>
                <a:srgbClr val="4D4D4D"/>
              </a:solidFill>
              <a:effectLst/>
              <a:latin typeface="-apple-system"/>
            </a:endParaRPr>
          </a:p>
          <a:p>
            <a:r>
              <a:rPr kumimoji="1" lang="en-US" altLang="zh-CN" b="0" i="0" dirty="0">
                <a:solidFill>
                  <a:srgbClr val="4D4D4D"/>
                </a:solidFill>
                <a:effectLst/>
                <a:latin typeface="-apple-system"/>
              </a:rPr>
              <a:t>MCU</a:t>
            </a:r>
            <a:r>
              <a:rPr kumimoji="1" lang="zh-CN" altLang="en-US" b="0" i="0" dirty="0">
                <a:solidFill>
                  <a:srgbClr val="4D4D4D"/>
                </a:solidFill>
                <a:effectLst/>
                <a:latin typeface="-apple-system"/>
              </a:rPr>
              <a:t>：微控制器</a:t>
            </a:r>
            <a:endParaRPr kumimoji="1" lang="ja-JP" altLang="en-US" dirty="0"/>
          </a:p>
        </p:txBody>
      </p:sp>
      <p:sp>
        <p:nvSpPr>
          <p:cNvPr id="4" name="スライド番号プレースホルダー 3"/>
          <p:cNvSpPr>
            <a:spLocks noGrp="1"/>
          </p:cNvSpPr>
          <p:nvPr>
            <p:ph type="sldNum" sz="quarter" idx="5"/>
          </p:nvPr>
        </p:nvSpPr>
        <p:spPr/>
        <p:txBody>
          <a:bodyPr/>
          <a:lstStyle/>
          <a:p>
            <a:fld id="{C837A7D5-412B-41C3-B385-8437308F6DF5}" type="slidenum">
              <a:rPr kumimoji="1" lang="ja-JP" altLang="en-US" smtClean="0"/>
              <a:t>4</a:t>
            </a:fld>
            <a:endParaRPr kumimoji="1" lang="ja-JP" altLang="en-US"/>
          </a:p>
        </p:txBody>
      </p:sp>
    </p:spTree>
    <p:extLst>
      <p:ext uri="{BB962C8B-B14F-4D97-AF65-F5344CB8AC3E}">
        <p14:creationId xmlns:p14="http://schemas.microsoft.com/office/powerpoint/2010/main" val="3476253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这里的中间件被称为</a:t>
            </a:r>
            <a:r>
              <a:rPr kumimoji="1" lang="en-US" altLang="ja-JP" dirty="0"/>
              <a:t>Runtime For Adaptive Application</a:t>
            </a:r>
            <a:r>
              <a:rPr kumimoji="1" lang="ja-JP" altLang="en-US" dirty="0"/>
              <a:t>（</a:t>
            </a:r>
            <a:r>
              <a:rPr kumimoji="1" lang="en-US" altLang="ja-JP" dirty="0"/>
              <a:t>ARA</a:t>
            </a:r>
            <a:r>
              <a:rPr kumimoji="1" lang="ja-JP" altLang="en-US" dirty="0"/>
              <a:t>），主要由两部分组成，</a:t>
            </a:r>
            <a:r>
              <a:rPr kumimoji="1" lang="en-US" altLang="ja-JP" dirty="0"/>
              <a:t>Foundation </a:t>
            </a:r>
            <a:r>
              <a:rPr kumimoji="1" lang="ja-JP" altLang="en-US" dirty="0"/>
              <a:t>和 </a:t>
            </a:r>
            <a:r>
              <a:rPr kumimoji="1" lang="en-US" altLang="ja-JP" dirty="0"/>
              <a:t>Service</a:t>
            </a:r>
            <a:r>
              <a:rPr kumimoji="1" lang="ja-JP" altLang="en-US" dirty="0"/>
              <a:t>。</a:t>
            </a:r>
            <a:r>
              <a:rPr kumimoji="1" lang="en-US" altLang="ja-JP" dirty="0"/>
              <a:t>OS</a:t>
            </a:r>
            <a:r>
              <a:rPr kumimoji="1" lang="ja-JP" altLang="en-US" dirty="0"/>
              <a:t>在</a:t>
            </a:r>
            <a:r>
              <a:rPr kumimoji="1" lang="en-US" altLang="ja-JP" dirty="0"/>
              <a:t>Foundation</a:t>
            </a:r>
            <a:r>
              <a:rPr kumimoji="1" lang="ja-JP" altLang="en-US" dirty="0"/>
              <a:t>中，其中，</a:t>
            </a:r>
            <a:r>
              <a:rPr kumimoji="1" lang="en-US" altLang="ja-JP" dirty="0"/>
              <a:t>AP AUTOSAR</a:t>
            </a:r>
            <a:r>
              <a:rPr kumimoji="1" lang="ja-JP" altLang="en-US" dirty="0"/>
              <a:t>规定，</a:t>
            </a:r>
            <a:r>
              <a:rPr kumimoji="1" lang="en-US" altLang="ja-JP" dirty="0"/>
              <a:t>OS</a:t>
            </a:r>
            <a:r>
              <a:rPr kumimoji="1" lang="ja-JP" altLang="en-US" dirty="0"/>
              <a:t>需要使用符合</a:t>
            </a:r>
            <a:r>
              <a:rPr kumimoji="1" lang="en-US" altLang="ja-JP" dirty="0"/>
              <a:t>POSIX OS</a:t>
            </a:r>
            <a:r>
              <a:rPr kumimoji="1" lang="ja-JP" altLang="en-US" dirty="0"/>
              <a:t>标准的</a:t>
            </a:r>
            <a:r>
              <a:rPr kumimoji="1" lang="en-US" altLang="ja-JP" dirty="0"/>
              <a:t>OS</a:t>
            </a:r>
            <a:r>
              <a:rPr kumimoji="1" lang="ja-JP" altLang="en-US" dirty="0"/>
              <a:t>，如</a:t>
            </a:r>
            <a:r>
              <a:rPr kumimoji="1" lang="en-US" altLang="ja-JP" dirty="0"/>
              <a:t>Linux</a:t>
            </a:r>
            <a:r>
              <a:rPr kumimoji="1" lang="ja-JP" altLang="en-US" dirty="0"/>
              <a:t>，</a:t>
            </a:r>
            <a:r>
              <a:rPr kumimoji="1" lang="en-US" altLang="ja-JP" dirty="0"/>
              <a:t>MCOS</a:t>
            </a:r>
            <a:r>
              <a:rPr kumimoji="1" lang="ja-JP" altLang="en-US" dirty="0"/>
              <a:t>，</a:t>
            </a:r>
            <a:r>
              <a:rPr kumimoji="1" lang="en-US" altLang="ja-JP" dirty="0"/>
              <a:t>QNX</a:t>
            </a:r>
            <a:r>
              <a:rPr kumimoji="1" lang="ja-JP" altLang="en-US" dirty="0"/>
              <a:t>等。</a:t>
            </a:r>
          </a:p>
        </p:txBody>
      </p:sp>
      <p:sp>
        <p:nvSpPr>
          <p:cNvPr id="4" name="スライド番号プレースホルダー 3"/>
          <p:cNvSpPr>
            <a:spLocks noGrp="1"/>
          </p:cNvSpPr>
          <p:nvPr>
            <p:ph type="sldNum" sz="quarter" idx="5"/>
          </p:nvPr>
        </p:nvSpPr>
        <p:spPr/>
        <p:txBody>
          <a:bodyPr/>
          <a:lstStyle/>
          <a:p>
            <a:fld id="{C837A7D5-412B-41C3-B385-8437308F6DF5}" type="slidenum">
              <a:rPr kumimoji="1" lang="ja-JP" altLang="en-US" smtClean="0"/>
              <a:t>5</a:t>
            </a:fld>
            <a:endParaRPr kumimoji="1" lang="ja-JP" altLang="en-US"/>
          </a:p>
        </p:txBody>
      </p:sp>
    </p:spTree>
    <p:extLst>
      <p:ext uri="{BB962C8B-B14F-4D97-AF65-F5344CB8AC3E}">
        <p14:creationId xmlns:p14="http://schemas.microsoft.com/office/powerpoint/2010/main" val="1800712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操作系统：调度，提供多线程和多进程的支持</a:t>
            </a:r>
            <a:endParaRPr kumimoji="1" lang="en-US" altLang="zh-CN" dirty="0"/>
          </a:p>
          <a:p>
            <a:r>
              <a:rPr kumimoji="1" lang="zh-CN" altLang="en-US" dirty="0"/>
              <a:t>操作系统负责运行时的资源和时间管理，</a:t>
            </a:r>
            <a:r>
              <a:rPr kumimoji="1" lang="en-US" altLang="zh-CN" dirty="0"/>
              <a:t>EM</a:t>
            </a:r>
            <a:r>
              <a:rPr kumimoji="1" lang="zh-CN" altLang="en-US" dirty="0"/>
              <a:t>负责平台的初始化和应用的启动和停止，与操作系统协调工作。</a:t>
            </a:r>
            <a:endParaRPr kumimoji="1" lang="ja-JP" altLang="en-US" dirty="0"/>
          </a:p>
        </p:txBody>
      </p:sp>
      <p:sp>
        <p:nvSpPr>
          <p:cNvPr id="4" name="スライド番号プレースホルダー 3"/>
          <p:cNvSpPr>
            <a:spLocks noGrp="1"/>
          </p:cNvSpPr>
          <p:nvPr>
            <p:ph type="sldNum" sz="quarter" idx="5"/>
          </p:nvPr>
        </p:nvSpPr>
        <p:spPr/>
        <p:txBody>
          <a:bodyPr/>
          <a:lstStyle/>
          <a:p>
            <a:fld id="{C837A7D5-412B-41C3-B385-8437308F6DF5}" type="slidenum">
              <a:rPr kumimoji="1" lang="ja-JP" altLang="en-US" smtClean="0"/>
              <a:t>6</a:t>
            </a:fld>
            <a:endParaRPr kumimoji="1" lang="ja-JP" altLang="en-US"/>
          </a:p>
        </p:txBody>
      </p:sp>
    </p:spTree>
    <p:extLst>
      <p:ext uri="{BB962C8B-B14F-4D97-AF65-F5344CB8AC3E}">
        <p14:creationId xmlns:p14="http://schemas.microsoft.com/office/powerpoint/2010/main" val="2451644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操作系统：调度，提供多线程和多进程的支持</a:t>
            </a:r>
            <a:endParaRPr kumimoji="1" lang="en-US" altLang="zh-CN" dirty="0"/>
          </a:p>
          <a:p>
            <a:r>
              <a:rPr kumimoji="1" lang="zh-CN" altLang="en-US" dirty="0"/>
              <a:t>操作系统负责运行时的资源和时间管理，</a:t>
            </a:r>
            <a:r>
              <a:rPr kumimoji="1" lang="en-US" altLang="zh-CN" dirty="0"/>
              <a:t>EM</a:t>
            </a:r>
            <a:r>
              <a:rPr kumimoji="1" lang="zh-CN" altLang="en-US" dirty="0"/>
              <a:t>负责平台的初始化和应用的启动和停止，与操作系统协调工作。</a:t>
            </a:r>
            <a:endParaRPr kumimoji="1" lang="ja-JP" altLang="en-US" dirty="0"/>
          </a:p>
        </p:txBody>
      </p:sp>
      <p:sp>
        <p:nvSpPr>
          <p:cNvPr id="4" name="スライド番号プレースホルダー 3"/>
          <p:cNvSpPr>
            <a:spLocks noGrp="1"/>
          </p:cNvSpPr>
          <p:nvPr>
            <p:ph type="sldNum" sz="quarter" idx="5"/>
          </p:nvPr>
        </p:nvSpPr>
        <p:spPr/>
        <p:txBody>
          <a:bodyPr/>
          <a:lstStyle/>
          <a:p>
            <a:fld id="{C837A7D5-412B-41C3-B385-8437308F6DF5}" type="slidenum">
              <a:rPr kumimoji="1" lang="ja-JP" altLang="en-US" smtClean="0"/>
              <a:t>7</a:t>
            </a:fld>
            <a:endParaRPr kumimoji="1" lang="ja-JP" altLang="en-US"/>
          </a:p>
        </p:txBody>
      </p:sp>
    </p:spTree>
    <p:extLst>
      <p:ext uri="{BB962C8B-B14F-4D97-AF65-F5344CB8AC3E}">
        <p14:creationId xmlns:p14="http://schemas.microsoft.com/office/powerpoint/2010/main" val="4182581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操作系统：调度，提供多线程和多进程的支持</a:t>
            </a:r>
            <a:endParaRPr kumimoji="1" lang="en-US" altLang="zh-CN" dirty="0"/>
          </a:p>
          <a:p>
            <a:r>
              <a:rPr kumimoji="1" lang="zh-CN" altLang="en-US" dirty="0"/>
              <a:t>操作系统负责运行时的资源和时间管理，</a:t>
            </a:r>
            <a:r>
              <a:rPr kumimoji="1" lang="en-US" altLang="zh-CN" dirty="0"/>
              <a:t>EM</a:t>
            </a:r>
            <a:r>
              <a:rPr kumimoji="1" lang="zh-CN" altLang="en-US" dirty="0"/>
              <a:t>负责平台的初始化和应用的启动和停止，与操作系统协调工作。</a:t>
            </a:r>
            <a:endParaRPr kumimoji="1" lang="ja-JP" altLang="en-US" dirty="0"/>
          </a:p>
        </p:txBody>
      </p:sp>
      <p:sp>
        <p:nvSpPr>
          <p:cNvPr id="4" name="スライド番号プレースホルダー 3"/>
          <p:cNvSpPr>
            <a:spLocks noGrp="1"/>
          </p:cNvSpPr>
          <p:nvPr>
            <p:ph type="sldNum" sz="quarter" idx="5"/>
          </p:nvPr>
        </p:nvSpPr>
        <p:spPr/>
        <p:txBody>
          <a:bodyPr/>
          <a:lstStyle/>
          <a:p>
            <a:fld id="{C837A7D5-412B-41C3-B385-8437308F6DF5}" type="slidenum">
              <a:rPr kumimoji="1" lang="ja-JP" altLang="en-US" smtClean="0"/>
              <a:t>8</a:t>
            </a:fld>
            <a:endParaRPr kumimoji="1" lang="ja-JP" altLang="en-US"/>
          </a:p>
        </p:txBody>
      </p:sp>
    </p:spTree>
    <p:extLst>
      <p:ext uri="{BB962C8B-B14F-4D97-AF65-F5344CB8AC3E}">
        <p14:creationId xmlns:p14="http://schemas.microsoft.com/office/powerpoint/2010/main" val="1252130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zh-CN" b="0" i="0" dirty="0">
                <a:solidFill>
                  <a:srgbClr val="4D4D4D"/>
                </a:solidFill>
                <a:effectLst/>
                <a:latin typeface="-apple-system"/>
              </a:rPr>
              <a:t>SM </a:t>
            </a:r>
            <a:r>
              <a:rPr lang="zh-CN" altLang="en-US" b="0" i="0" dirty="0">
                <a:solidFill>
                  <a:srgbClr val="4D4D4D"/>
                </a:solidFill>
                <a:effectLst/>
                <a:latin typeface="-apple-system"/>
              </a:rPr>
              <a:t>可以：</a:t>
            </a:r>
          </a:p>
          <a:p>
            <a:pPr algn="l">
              <a:buFont typeface="Arial" panose="020B0604020202020204" pitchFamily="34" charset="0"/>
              <a:buChar char="•"/>
            </a:pPr>
            <a:r>
              <a:rPr lang="zh-CN" altLang="en-US" b="0" i="0" dirty="0">
                <a:solidFill>
                  <a:srgbClr val="333333"/>
                </a:solidFill>
                <a:effectLst/>
                <a:latin typeface="-apple-system"/>
              </a:rPr>
              <a:t>请求将 </a:t>
            </a:r>
            <a:r>
              <a:rPr lang="en-US" altLang="zh-CN" b="0" i="0" dirty="0" err="1">
                <a:solidFill>
                  <a:srgbClr val="333333"/>
                </a:solidFill>
                <a:effectLst/>
                <a:latin typeface="-apple-system"/>
              </a:rPr>
              <a:t>FunctionGroups</a:t>
            </a:r>
            <a:r>
              <a:rPr lang="en-US" altLang="zh-CN" b="0" i="0" dirty="0">
                <a:solidFill>
                  <a:srgbClr val="333333"/>
                </a:solidFill>
                <a:effectLst/>
                <a:latin typeface="-apple-system"/>
              </a:rPr>
              <a:t> </a:t>
            </a:r>
            <a:r>
              <a:rPr lang="zh-CN" altLang="en-US" b="0" i="0" dirty="0">
                <a:solidFill>
                  <a:srgbClr val="333333"/>
                </a:solidFill>
                <a:effectLst/>
                <a:latin typeface="-apple-system"/>
              </a:rPr>
              <a:t>设置到特定状态</a:t>
            </a:r>
          </a:p>
          <a:p>
            <a:pPr algn="l">
              <a:buFont typeface="Arial" panose="020B0604020202020204" pitchFamily="34" charset="0"/>
              <a:buChar char="•"/>
            </a:pPr>
            <a:r>
              <a:rPr lang="zh-CN" altLang="en-US" b="0" i="0" dirty="0">
                <a:solidFill>
                  <a:srgbClr val="333333"/>
                </a:solidFill>
                <a:effectLst/>
                <a:latin typeface="-apple-system"/>
              </a:rPr>
              <a:t>请求激活</a:t>
            </a:r>
            <a:r>
              <a:rPr lang="en-US" altLang="zh-CN" b="0" i="0" dirty="0">
                <a:solidFill>
                  <a:srgbClr val="333333"/>
                </a:solidFill>
                <a:effectLst/>
                <a:latin typeface="-apple-system"/>
              </a:rPr>
              <a:t>/</a:t>
            </a:r>
            <a:r>
              <a:rPr lang="zh-CN" altLang="en-US" b="0" i="0" dirty="0">
                <a:solidFill>
                  <a:srgbClr val="333333"/>
                </a:solidFill>
                <a:effectLst/>
                <a:latin typeface="-apple-system"/>
              </a:rPr>
              <a:t>停用（局部）网络</a:t>
            </a:r>
          </a:p>
          <a:p>
            <a:pPr algn="l">
              <a:buFont typeface="Arial" panose="020B0604020202020204" pitchFamily="34" charset="0"/>
              <a:buChar char="•"/>
            </a:pPr>
            <a:r>
              <a:rPr lang="zh-CN" altLang="en-US" b="0" i="0" dirty="0">
                <a:solidFill>
                  <a:srgbClr val="333333"/>
                </a:solidFill>
                <a:effectLst/>
                <a:latin typeface="-apple-system"/>
              </a:rPr>
              <a:t>请求关闭</a:t>
            </a:r>
            <a:r>
              <a:rPr lang="en-US" altLang="zh-CN" b="0" i="0" dirty="0">
                <a:solidFill>
                  <a:srgbClr val="333333"/>
                </a:solidFill>
                <a:effectLst/>
                <a:latin typeface="-apple-system"/>
              </a:rPr>
              <a:t>/</a:t>
            </a:r>
            <a:r>
              <a:rPr lang="zh-CN" altLang="en-US" b="0" i="0" dirty="0">
                <a:solidFill>
                  <a:srgbClr val="333333"/>
                </a:solidFill>
                <a:effectLst/>
                <a:latin typeface="-apple-system"/>
              </a:rPr>
              <a:t>重启 </a:t>
            </a:r>
            <a:r>
              <a:rPr lang="en-US" altLang="zh-CN" b="0" i="0" dirty="0">
                <a:solidFill>
                  <a:srgbClr val="333333"/>
                </a:solidFill>
                <a:effectLst/>
                <a:latin typeface="-apple-system"/>
              </a:rPr>
              <a:t>Machine</a:t>
            </a:r>
          </a:p>
          <a:p>
            <a:pPr algn="l">
              <a:buFont typeface="Arial" panose="020B0604020202020204" pitchFamily="34" charset="0"/>
              <a:buChar char="•"/>
            </a:pPr>
            <a:r>
              <a:rPr lang="zh-CN" altLang="en-US" b="0" i="0" dirty="0">
                <a:solidFill>
                  <a:srgbClr val="333333"/>
                </a:solidFill>
                <a:effectLst/>
                <a:latin typeface="-apple-system"/>
              </a:rPr>
              <a:t>影响其他（平台）应用的行为</a:t>
            </a:r>
          </a:p>
          <a:p>
            <a:pPr algn="l">
              <a:buFont typeface="Arial" panose="020B0604020202020204" pitchFamily="34" charset="0"/>
              <a:buChar char="•"/>
            </a:pPr>
            <a:r>
              <a:rPr lang="zh-CN" altLang="en-US" b="0" i="0" dirty="0">
                <a:solidFill>
                  <a:srgbClr val="333333"/>
                </a:solidFill>
                <a:effectLst/>
                <a:latin typeface="-apple-system"/>
              </a:rPr>
              <a:t>执行平台特定行为</a:t>
            </a:r>
          </a:p>
          <a:p>
            <a:pPr algn="l">
              <a:buFont typeface="Arial" panose="020B0604020202020204" pitchFamily="34" charset="0"/>
              <a:buChar char="•"/>
            </a:pPr>
            <a:r>
              <a:rPr lang="zh-CN" altLang="en-US" b="0" i="0" dirty="0">
                <a:solidFill>
                  <a:srgbClr val="333333"/>
                </a:solidFill>
                <a:effectLst/>
                <a:latin typeface="-apple-system"/>
              </a:rPr>
              <a:t>当收到 </a:t>
            </a:r>
            <a:r>
              <a:rPr lang="en-US" altLang="zh-CN" b="0" i="0" dirty="0">
                <a:solidFill>
                  <a:srgbClr val="333333"/>
                </a:solidFill>
                <a:effectLst/>
                <a:latin typeface="-apple-system"/>
              </a:rPr>
              <a:t>PHM </a:t>
            </a:r>
            <a:r>
              <a:rPr lang="zh-CN" altLang="en-US" b="0" i="0" dirty="0">
                <a:solidFill>
                  <a:srgbClr val="333333"/>
                </a:solidFill>
                <a:effectLst/>
                <a:latin typeface="-apple-system"/>
              </a:rPr>
              <a:t>或 </a:t>
            </a:r>
            <a:r>
              <a:rPr lang="en-US" altLang="zh-CN" b="0" i="0" dirty="0">
                <a:solidFill>
                  <a:srgbClr val="333333"/>
                </a:solidFill>
                <a:effectLst/>
                <a:latin typeface="-apple-system"/>
              </a:rPr>
              <a:t>EM </a:t>
            </a:r>
            <a:r>
              <a:rPr lang="zh-CN" altLang="en-US" b="0" i="0" dirty="0">
                <a:solidFill>
                  <a:srgbClr val="333333"/>
                </a:solidFill>
                <a:effectLst/>
                <a:latin typeface="-apple-system"/>
              </a:rPr>
              <a:t>的通知时，从（所监控的）错误恢复</a:t>
            </a:r>
          </a:p>
          <a:p>
            <a:pPr algn="l">
              <a:buFont typeface="Arial" panose="020B0604020202020204" pitchFamily="34" charset="0"/>
              <a:buChar char="•"/>
            </a:pPr>
            <a:r>
              <a:rPr lang="zh-CN" altLang="en-US" b="0" i="0" dirty="0">
                <a:solidFill>
                  <a:srgbClr val="333333"/>
                </a:solidFill>
                <a:effectLst/>
                <a:latin typeface="-apple-system"/>
              </a:rPr>
              <a:t>从诊断接收请求，为每个诊断地址执行项目特定的复位操作</a:t>
            </a:r>
          </a:p>
          <a:p>
            <a:pPr algn="l">
              <a:buFont typeface="Arial" panose="020B0604020202020204" pitchFamily="34" charset="0"/>
              <a:buChar char="•"/>
            </a:pPr>
            <a:r>
              <a:rPr lang="zh-CN" altLang="en-US" b="0" i="0" dirty="0">
                <a:solidFill>
                  <a:srgbClr val="333333"/>
                </a:solidFill>
                <a:effectLst/>
                <a:latin typeface="-apple-system"/>
              </a:rPr>
              <a:t>接收 </a:t>
            </a:r>
            <a:r>
              <a:rPr lang="en-US" altLang="zh-CN" b="0" i="0" dirty="0">
                <a:solidFill>
                  <a:srgbClr val="333333"/>
                </a:solidFill>
                <a:effectLst/>
                <a:latin typeface="-apple-system"/>
              </a:rPr>
              <a:t>UCM </a:t>
            </a:r>
            <a:r>
              <a:rPr lang="zh-CN" altLang="en-US" b="0" i="0" dirty="0">
                <a:solidFill>
                  <a:srgbClr val="333333"/>
                </a:solidFill>
                <a:effectLst/>
                <a:latin typeface="-apple-system"/>
              </a:rPr>
              <a:t>的请求，对将要安装、升级和卸载软件簇（</a:t>
            </a:r>
            <a:r>
              <a:rPr lang="en-US" altLang="zh-CN" b="0" i="0" dirty="0">
                <a:solidFill>
                  <a:srgbClr val="333333"/>
                </a:solidFill>
                <a:effectLst/>
                <a:latin typeface="-apple-system"/>
              </a:rPr>
              <a:t>Software Cluster</a:t>
            </a:r>
            <a:r>
              <a:rPr lang="zh-CN" altLang="en-US" b="0" i="0" dirty="0">
                <a:solidFill>
                  <a:srgbClr val="333333"/>
                </a:solidFill>
                <a:effectLst/>
                <a:latin typeface="-apple-system"/>
              </a:rPr>
              <a:t>）进行准备和验证</a:t>
            </a:r>
          </a:p>
          <a:p>
            <a:pPr algn="l">
              <a:buFont typeface="Arial" panose="020B0604020202020204" pitchFamily="34" charset="0"/>
              <a:buChar char="•"/>
            </a:pPr>
            <a:r>
              <a:rPr lang="zh-CN" altLang="en-US" b="0" i="0" dirty="0">
                <a:solidFill>
                  <a:srgbClr val="333333"/>
                </a:solidFill>
                <a:effectLst/>
                <a:latin typeface="-apple-system"/>
              </a:rPr>
              <a:t>影响运行进程的行为，以同步在整个</a:t>
            </a:r>
            <a:r>
              <a:rPr lang="en-US" altLang="zh-CN" b="0" i="0" dirty="0">
                <a:solidFill>
                  <a:srgbClr val="333333"/>
                </a:solidFill>
                <a:effectLst/>
                <a:latin typeface="-apple-system"/>
              </a:rPr>
              <a:t>/</a:t>
            </a:r>
            <a:r>
              <a:rPr lang="zh-CN" altLang="en-US" b="0" i="0" dirty="0">
                <a:solidFill>
                  <a:srgbClr val="333333"/>
                </a:solidFill>
                <a:effectLst/>
                <a:latin typeface="-apple-system"/>
              </a:rPr>
              <a:t>部分 </a:t>
            </a:r>
            <a:r>
              <a:rPr lang="en-US" altLang="zh-CN" b="0" i="0" dirty="0">
                <a:solidFill>
                  <a:srgbClr val="333333"/>
                </a:solidFill>
                <a:effectLst/>
                <a:latin typeface="-apple-system"/>
              </a:rPr>
              <a:t>Machine </a:t>
            </a:r>
            <a:r>
              <a:rPr lang="zh-CN" altLang="en-US" b="0" i="0" dirty="0">
                <a:solidFill>
                  <a:srgbClr val="333333"/>
                </a:solidFill>
                <a:effectLst/>
                <a:latin typeface="-apple-system"/>
              </a:rPr>
              <a:t>上的行为（如 </a:t>
            </a:r>
            <a:r>
              <a:rPr lang="en-US" altLang="zh-CN" b="0" i="0" dirty="0">
                <a:solidFill>
                  <a:srgbClr val="333333"/>
                </a:solidFill>
                <a:effectLst/>
                <a:latin typeface="-apple-system"/>
              </a:rPr>
              <a:t>Power Mode</a:t>
            </a:r>
            <a:r>
              <a:rPr lang="zh-CN" altLang="en-US" b="0" i="0" dirty="0">
                <a:solidFill>
                  <a:srgbClr val="333333"/>
                </a:solidFill>
                <a:effectLst/>
                <a:latin typeface="-apple-system"/>
              </a:rPr>
              <a:t>）</a:t>
            </a:r>
          </a:p>
          <a:p>
            <a:endParaRPr kumimoji="1" lang="ja-JP" altLang="en-US" dirty="0"/>
          </a:p>
        </p:txBody>
      </p:sp>
      <p:sp>
        <p:nvSpPr>
          <p:cNvPr id="4" name="スライド番号プレースホルダー 3"/>
          <p:cNvSpPr>
            <a:spLocks noGrp="1"/>
          </p:cNvSpPr>
          <p:nvPr>
            <p:ph type="sldNum" sz="quarter" idx="5"/>
          </p:nvPr>
        </p:nvSpPr>
        <p:spPr/>
        <p:txBody>
          <a:bodyPr/>
          <a:lstStyle/>
          <a:p>
            <a:fld id="{C837A7D5-412B-41C3-B385-8437308F6DF5}" type="slidenum">
              <a:rPr kumimoji="1" lang="ja-JP" altLang="en-US" smtClean="0"/>
              <a:t>9</a:t>
            </a:fld>
            <a:endParaRPr kumimoji="1" lang="ja-JP" altLang="en-US"/>
          </a:p>
        </p:txBody>
      </p:sp>
    </p:spTree>
    <p:extLst>
      <p:ext uri="{BB962C8B-B14F-4D97-AF65-F5344CB8AC3E}">
        <p14:creationId xmlns:p14="http://schemas.microsoft.com/office/powerpoint/2010/main" val="1220331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jpe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4.jpeg"/><Relationship Id="rId1" Type="http://schemas.openxmlformats.org/officeDocument/2006/relationships/slideMaster" Target="../slideMasters/slideMaster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5.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pn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Master_1">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D678162-3461-46B4-8B9F-6D0A81C2A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684"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F9FB0B9C-B504-47A7-8CB7-A5EE6EEF3AE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99077" cy="6858000"/>
          </a:xfrm>
          <a:prstGeom prst="rect">
            <a:avLst/>
          </a:prstGeom>
        </p:spPr>
      </p:pic>
      <p:pic>
        <p:nvPicPr>
          <p:cNvPr id="21" name="図 20">
            <a:extLst>
              <a:ext uri="{FF2B5EF4-FFF2-40B4-BE49-F238E27FC236}">
                <a16:creationId xmlns:a16="http://schemas.microsoft.com/office/drawing/2014/main" id="{9522F68D-D7B8-4079-A7C4-DBAF3F52D5F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39851" y="1732602"/>
            <a:ext cx="4367997" cy="3391749"/>
          </a:xfrm>
          <a:prstGeom prst="rect">
            <a:avLst/>
          </a:prstGeom>
        </p:spPr>
      </p:pic>
      <p:pic>
        <p:nvPicPr>
          <p:cNvPr id="24" name="図 23" descr="FUJITSU-RESTRICTED">
            <a:extLst>
              <a:ext uri="{FF2B5EF4-FFF2-40B4-BE49-F238E27FC236}">
                <a16:creationId xmlns:a16="http://schemas.microsoft.com/office/drawing/2014/main" id="{E93C2A43-87E0-4653-9763-ECEF7B1CF387}"/>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87745" y="-314671"/>
            <a:ext cx="1723588" cy="221684"/>
          </a:xfrm>
          <a:prstGeom prst="rect">
            <a:avLst/>
          </a:prstGeom>
        </p:spPr>
      </p:pic>
      <p:pic>
        <p:nvPicPr>
          <p:cNvPr id="15" name="図 14" descr="Fujitsu">
            <a:extLst>
              <a:ext uri="{FF2B5EF4-FFF2-40B4-BE49-F238E27FC236}">
                <a16:creationId xmlns:a16="http://schemas.microsoft.com/office/drawing/2014/main" id="{ADE5F98F-8F8F-47B3-827E-4C605546B9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8624" y="327430"/>
            <a:ext cx="1286400" cy="625933"/>
          </a:xfrm>
          <a:prstGeom prst="rect">
            <a:avLst/>
          </a:prstGeom>
        </p:spPr>
      </p:pic>
      <p:sp>
        <p:nvSpPr>
          <p:cNvPr id="2" name="Title 1"/>
          <p:cNvSpPr>
            <a:spLocks noGrp="1"/>
          </p:cNvSpPr>
          <p:nvPr>
            <p:ph type="ctrTitle" hasCustomPrompt="1"/>
          </p:nvPr>
        </p:nvSpPr>
        <p:spPr>
          <a:xfrm>
            <a:off x="292800" y="2121600"/>
            <a:ext cx="4320000" cy="1329600"/>
          </a:xfrm>
        </p:spPr>
        <p:txBody>
          <a:bodyPr anchor="b">
            <a:noAutofit/>
          </a:bodyPr>
          <a:lstStyle>
            <a:lvl1pPr algn="l">
              <a:defRPr sz="4000">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4089400"/>
            <a:ext cx="3696000" cy="1680000"/>
          </a:xfrm>
        </p:spPr>
        <p:txBody>
          <a:bodyPr anchor="t" anchorCtr="0">
            <a:noAutofit/>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kumimoji="1" lang="en-US" altLang="ja-JP"/>
              <a:t>Copyright 2022 NANJING FUJITSU NANDA SOFTWARE TECHNOLOGY CO., LTD.</a:t>
            </a:r>
            <a:endParaRPr kumimoji="1" lang="ja-JP" altLang="en-US"/>
          </a:p>
        </p:txBody>
      </p:sp>
      <p:pic>
        <p:nvPicPr>
          <p:cNvPr id="6" name="図 5">
            <a:extLst>
              <a:ext uri="{FF2B5EF4-FFF2-40B4-BE49-F238E27FC236}">
                <a16:creationId xmlns:a16="http://schemas.microsoft.com/office/drawing/2014/main" id="{2D909882-D275-4477-9CE7-E9007004FD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200" y="6484801"/>
            <a:ext cx="1928645" cy="221684"/>
          </a:xfrm>
          <a:prstGeom prst="rect">
            <a:avLst/>
          </a:prstGeom>
        </p:spPr>
      </p:pic>
    </p:spTree>
    <p:extLst>
      <p:ext uri="{BB962C8B-B14F-4D97-AF65-F5344CB8AC3E}">
        <p14:creationId xmlns:p14="http://schemas.microsoft.com/office/powerpoint/2010/main" val="356336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dec="http://schemas.microsoft.com/office/drawing/2017/decorative" xmlns:a14="http://schemas.microsoft.com/office/drawing/2010/main" xmlns:a16="http://schemas.microsoft.com/office/drawing/2014/main"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_01">
    <p:spTree>
      <p:nvGrpSpPr>
        <p:cNvPr id="1" name=""/>
        <p:cNvGrpSpPr/>
        <p:nvPr/>
      </p:nvGrpSpPr>
      <p:grpSpPr>
        <a:xfrm>
          <a:off x="0" y="0"/>
          <a:ext cx="0" cy="0"/>
          <a:chOff x="0" y="0"/>
          <a:chExt cx="0" cy="0"/>
        </a:xfrm>
      </p:grpSpPr>
      <p:pic>
        <p:nvPicPr>
          <p:cNvPr id="20" name="図 19"/>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t="33739" b="3970"/>
          <a:stretch/>
        </p:blipFill>
        <p:spPr>
          <a:xfrm>
            <a:off x="1" y="1893304"/>
            <a:ext cx="12192000" cy="4988768"/>
          </a:xfrm>
          <a:prstGeom prst="rect">
            <a:avLst/>
          </a:prstGeom>
        </p:spPr>
      </p:pic>
      <p:sp>
        <p:nvSpPr>
          <p:cNvPr id="13" name="フッター プレースホルダー 3"/>
          <p:cNvSpPr>
            <a:spLocks noGrp="1"/>
          </p:cNvSpPr>
          <p:nvPr>
            <p:ph type="ftr" sz="quarter" idx="10"/>
          </p:nvPr>
        </p:nvSpPr>
        <p:spPr>
          <a:xfrm>
            <a:off x="6576484" y="6580802"/>
            <a:ext cx="5281083" cy="239925"/>
          </a:xfrm>
          <a:prstGeom prst="rect">
            <a:avLst/>
          </a:prstGeom>
        </p:spPr>
        <p:txBody>
          <a:bodyPr anchor="ctr" anchorCtr="0"/>
          <a:lstStyle>
            <a:lvl1pPr algn="r">
              <a:defRPr sz="933">
                <a:solidFill>
                  <a:schemeClr val="tx1"/>
                </a:solidFill>
                <a:latin typeface="Meiryo UI" panose="020B0604030504040204" pitchFamily="50" charset="-128"/>
                <a:ea typeface="Meiryo UI" panose="020B0604030504040204" pitchFamily="50" charset="-128"/>
              </a:defRPr>
            </a:lvl1pPr>
          </a:lstStyle>
          <a:p>
            <a:r>
              <a:rPr kumimoji="1" lang="en-US" altLang="ja-JP"/>
              <a:t>Copyright 2022 NANJING FUJITSU NANDA SOFTWARE TECHNOLOGY CO., LTD.</a:t>
            </a:r>
            <a:endParaRPr kumimoji="1" lang="ja-JP" altLang="en-US"/>
          </a:p>
        </p:txBody>
      </p:sp>
      <p:sp>
        <p:nvSpPr>
          <p:cNvPr id="14" name="スライド番号プレースホルダー 4"/>
          <p:cNvSpPr>
            <a:spLocks noGrp="1"/>
          </p:cNvSpPr>
          <p:nvPr>
            <p:ph type="sldNum" sz="quarter" idx="11"/>
          </p:nvPr>
        </p:nvSpPr>
        <p:spPr>
          <a:xfrm>
            <a:off x="5734051" y="6582919"/>
            <a:ext cx="719667" cy="239925"/>
          </a:xfrm>
          <a:prstGeom prst="rect">
            <a:avLst/>
          </a:prstGeom>
        </p:spPr>
        <p:txBody>
          <a:bodyPr anchor="ctr" anchorCtr="0"/>
          <a:lstStyle>
            <a:lvl1pPr>
              <a:defRPr sz="1333" b="0">
                <a:solidFill>
                  <a:schemeClr val="tx1"/>
                </a:solidFill>
                <a:latin typeface="Meiryo UI" panose="020B0604030504040204" pitchFamily="50" charset="-128"/>
                <a:ea typeface="Meiryo UI" panose="020B0604030504040204" pitchFamily="50" charset="-128"/>
              </a:defRPr>
            </a:lvl1pPr>
          </a:lstStyle>
          <a:p>
            <a:fld id="{A02DC6B2-881B-4E78-B714-33EC546F67FA}" type="slidenum">
              <a:rPr kumimoji="1" lang="ja-JP" altLang="en-US" smtClean="0"/>
              <a:t>‹#›</a:t>
            </a:fld>
            <a:endParaRPr kumimoji="1" lang="ja-JP" altLang="en-US"/>
          </a:p>
        </p:txBody>
      </p:sp>
      <p:sp>
        <p:nvSpPr>
          <p:cNvPr id="26" name="Rectangle 4"/>
          <p:cNvSpPr>
            <a:spLocks noGrp="1" noChangeArrowheads="1"/>
          </p:cNvSpPr>
          <p:nvPr>
            <p:ph type="title" hasCustomPrompt="1"/>
          </p:nvPr>
        </p:nvSpPr>
        <p:spPr bwMode="gray">
          <a:xfrm>
            <a:off x="336002" y="239927"/>
            <a:ext cx="10085916" cy="833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nSpc>
                <a:spcPct val="100000"/>
              </a:lnSpc>
              <a:defRPr sz="4265" b="1">
                <a:latin typeface="Meiryo UI" panose="020B0604030504040204" pitchFamily="50" charset="-128"/>
                <a:ea typeface="Meiryo UI" panose="020B0604030504040204" pitchFamily="50" charset="-128"/>
              </a:defRPr>
            </a:lvl1pPr>
          </a:lstStyle>
          <a:p>
            <a:pPr lvl="0"/>
            <a:r>
              <a:rPr lang="ja-JP" altLang="en-US"/>
              <a:t>タイトルを入力</a:t>
            </a:r>
          </a:p>
        </p:txBody>
      </p:sp>
      <p:grpSp>
        <p:nvGrpSpPr>
          <p:cNvPr id="2" name="グループ化 1"/>
          <p:cNvGrpSpPr/>
          <p:nvPr/>
        </p:nvGrpSpPr>
        <p:grpSpPr>
          <a:xfrm>
            <a:off x="10143067" y="152354"/>
            <a:ext cx="1890184" cy="1055892"/>
            <a:chOff x="7607300" y="114300"/>
            <a:chExt cx="1417638" cy="792163"/>
          </a:xfrm>
        </p:grpSpPr>
        <p:sp>
          <p:nvSpPr>
            <p:cNvPr id="16" name="AutoShape 11"/>
            <p:cNvSpPr>
              <a:spLocks noChangeAspect="1" noChangeArrowheads="1" noTextEdit="1"/>
            </p:cNvSpPr>
            <p:nvPr userDrawn="1"/>
          </p:nvSpPr>
          <p:spPr bwMode="gray">
            <a:xfrm>
              <a:off x="7607300" y="114300"/>
              <a:ext cx="141763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2133">
                <a:latin typeface="Meiryo UI" panose="020B0604030504040204" pitchFamily="50" charset="-128"/>
                <a:ea typeface="Meiryo UI" panose="020B0604030504040204" pitchFamily="50" charset="-128"/>
              </a:endParaRPr>
            </a:p>
          </p:txBody>
        </p:sp>
        <p:grpSp>
          <p:nvGrpSpPr>
            <p:cNvPr id="27" name="グループ化 26"/>
            <p:cNvGrpSpPr/>
            <p:nvPr userDrawn="1"/>
          </p:nvGrpSpPr>
          <p:grpSpPr>
            <a:xfrm>
              <a:off x="8010525" y="249238"/>
              <a:ext cx="892176" cy="434975"/>
              <a:chOff x="8010525" y="249238"/>
              <a:chExt cx="892176" cy="434975"/>
            </a:xfrm>
          </p:grpSpPr>
          <p:sp>
            <p:nvSpPr>
              <p:cNvPr id="28" name="Freeform 13"/>
              <p:cNvSpPr>
                <a:spLocks/>
              </p:cNvSpPr>
              <p:nvPr userDrawn="1"/>
            </p:nvSpPr>
            <p:spPr bwMode="gray">
              <a:xfrm>
                <a:off x="8305800" y="249238"/>
                <a:ext cx="179388" cy="139700"/>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endParaRPr>
              </a:p>
            </p:txBody>
          </p:sp>
          <p:sp>
            <p:nvSpPr>
              <p:cNvPr id="29" name="Freeform 14"/>
              <p:cNvSpPr>
                <a:spLocks/>
              </p:cNvSpPr>
              <p:nvPr userDrawn="1"/>
            </p:nvSpPr>
            <p:spPr bwMode="gray">
              <a:xfrm>
                <a:off x="8010525" y="401638"/>
                <a:ext cx="123825" cy="201613"/>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endParaRPr>
              </a:p>
            </p:txBody>
          </p:sp>
          <p:sp>
            <p:nvSpPr>
              <p:cNvPr id="30" name="Freeform 15"/>
              <p:cNvSpPr>
                <a:spLocks/>
              </p:cNvSpPr>
              <p:nvPr userDrawn="1"/>
            </p:nvSpPr>
            <p:spPr bwMode="gray">
              <a:xfrm>
                <a:off x="8304213" y="401638"/>
                <a:ext cx="80963" cy="282575"/>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endParaRPr>
              </a:p>
            </p:txBody>
          </p:sp>
          <p:sp>
            <p:nvSpPr>
              <p:cNvPr id="31" name="Freeform 16"/>
              <p:cNvSpPr>
                <a:spLocks/>
              </p:cNvSpPr>
              <p:nvPr userDrawn="1"/>
            </p:nvSpPr>
            <p:spPr bwMode="gray">
              <a:xfrm>
                <a:off x="8394700" y="401638"/>
                <a:ext cx="63500" cy="201613"/>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endParaRPr>
              </a:p>
            </p:txBody>
          </p:sp>
          <p:sp>
            <p:nvSpPr>
              <p:cNvPr id="32" name="Freeform 17"/>
              <p:cNvSpPr>
                <a:spLocks/>
              </p:cNvSpPr>
              <p:nvPr userDrawn="1"/>
            </p:nvSpPr>
            <p:spPr bwMode="gray">
              <a:xfrm>
                <a:off x="8458200" y="401638"/>
                <a:ext cx="150813" cy="201613"/>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endParaRPr>
              </a:p>
            </p:txBody>
          </p:sp>
          <p:sp>
            <p:nvSpPr>
              <p:cNvPr id="33" name="Freeform 18"/>
              <p:cNvSpPr>
                <a:spLocks/>
              </p:cNvSpPr>
              <p:nvPr userDrawn="1"/>
            </p:nvSpPr>
            <p:spPr bwMode="gray">
              <a:xfrm>
                <a:off x="8732838" y="401638"/>
                <a:ext cx="169863" cy="204788"/>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endParaRPr>
              </a:p>
            </p:txBody>
          </p:sp>
          <p:sp>
            <p:nvSpPr>
              <p:cNvPr id="34" name="Freeform 19"/>
              <p:cNvSpPr>
                <a:spLocks/>
              </p:cNvSpPr>
              <p:nvPr userDrawn="1"/>
            </p:nvSpPr>
            <p:spPr bwMode="gray">
              <a:xfrm>
                <a:off x="8140700" y="401638"/>
                <a:ext cx="169863" cy="206375"/>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endParaRPr>
              </a:p>
            </p:txBody>
          </p:sp>
          <p:sp>
            <p:nvSpPr>
              <p:cNvPr id="35" name="Freeform 20"/>
              <p:cNvSpPr>
                <a:spLocks/>
              </p:cNvSpPr>
              <p:nvPr userDrawn="1"/>
            </p:nvSpPr>
            <p:spPr bwMode="gray">
              <a:xfrm>
                <a:off x="8602663" y="396875"/>
                <a:ext cx="130175" cy="211138"/>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endParaRPr>
              </a:p>
            </p:txBody>
          </p:sp>
        </p:grpSp>
      </p:grpSp>
      <p:sp>
        <p:nvSpPr>
          <p:cNvPr id="17" name="コンテンツ プレースホルダー 2"/>
          <p:cNvSpPr>
            <a:spLocks noGrp="1"/>
          </p:cNvSpPr>
          <p:nvPr>
            <p:ph idx="1"/>
          </p:nvPr>
        </p:nvSpPr>
        <p:spPr>
          <a:xfrm>
            <a:off x="330202" y="1127744"/>
            <a:ext cx="11527367" cy="457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383876" indent="-383876">
              <a:lnSpc>
                <a:spcPct val="100000"/>
              </a:lnSpc>
              <a:spcBef>
                <a:spcPts val="0"/>
              </a:spcBef>
              <a:buClr>
                <a:schemeClr val="bg1">
                  <a:lumMod val="65000"/>
                </a:schemeClr>
              </a:buClr>
              <a:buFont typeface="Wingdings" panose="05000000000000000000" pitchFamily="2" charset="2"/>
              <a:buChar char="n"/>
              <a:defRPr lang="ja-JP" altLang="en-US" sz="2932" dirty="0">
                <a:latin typeface="Meiryo UI" panose="020B0604030504040204" pitchFamily="50" charset="-128"/>
                <a:ea typeface="Meiryo UI" panose="020B0604030504040204" pitchFamily="50" charset="-128"/>
              </a:defRPr>
            </a:lvl1pPr>
            <a:lvl2pPr>
              <a:defRPr lang="ja-JP" altLang="en-US" dirty="0"/>
            </a:lvl2pPr>
            <a:lvl3pPr>
              <a:defRPr lang="ja-JP" altLang="en-US" dirty="0"/>
            </a:lvl3pPr>
            <a:lvl4pPr>
              <a:defRPr lang="ja-JP" altLang="en-US" dirty="0"/>
            </a:lvl4pPr>
            <a:lvl5pPr>
              <a:defRPr lang="ja-JP" altLang="en-US" dirty="0"/>
            </a:lvl5pPr>
          </a:lstStyle>
          <a:p>
            <a:pPr lvl="0"/>
            <a:r>
              <a:rPr lang="ja-JP" altLang="en-US"/>
              <a:t>マスター テキストの書式設定</a:t>
            </a:r>
          </a:p>
        </p:txBody>
      </p:sp>
    </p:spTree>
    <p:extLst>
      <p:ext uri="{BB962C8B-B14F-4D97-AF65-F5344CB8AC3E}">
        <p14:creationId xmlns:p14="http://schemas.microsoft.com/office/powerpoint/2010/main" val="287512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Master_1">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29EAEB01-00DF-4620-B66D-0A255D4BE3BC}"/>
              </a:ext>
            </a:extLst>
          </p:cNvPr>
          <p:cNvGrpSpPr/>
          <p:nvPr userDrawn="1"/>
        </p:nvGrpSpPr>
        <p:grpSpPr>
          <a:xfrm>
            <a:off x="5951999" y="0"/>
            <a:ext cx="6240000" cy="6859200"/>
            <a:chOff x="4463999" y="0"/>
            <a:chExt cx="4680000" cy="5144400"/>
          </a:xfrm>
        </p:grpSpPr>
        <p:pic>
          <p:nvPicPr>
            <p:cNvPr id="13" name="図 12">
              <a:extLst>
                <a:ext uri="{FF2B5EF4-FFF2-40B4-BE49-F238E27FC236}">
                  <a16:creationId xmlns:a16="http://schemas.microsoft.com/office/drawing/2014/main" id="{6A3F3774-B474-4DE4-A28D-D6B1A81501C1}"/>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4"/>
            <a:stretch/>
          </p:blipFill>
          <p:spPr>
            <a:xfrm>
              <a:off x="4463999" y="0"/>
              <a:ext cx="4680000" cy="5144400"/>
            </a:xfrm>
            <a:prstGeom prst="rect">
              <a:avLst/>
            </a:prstGeom>
          </p:spPr>
        </p:pic>
        <p:sp>
          <p:nvSpPr>
            <p:cNvPr id="4" name="正方形/長方形 3">
              <a:extLst>
                <a:ext uri="{FF2B5EF4-FFF2-40B4-BE49-F238E27FC236}">
                  <a16:creationId xmlns:a16="http://schemas.microsoft.com/office/drawing/2014/main" id="{206254D1-E90F-4A88-AB9A-4FB8DDF7C2E8}"/>
                </a:ext>
              </a:extLst>
            </p:cNvPr>
            <p:cNvSpPr/>
            <p:nvPr userDrawn="1"/>
          </p:nvSpPr>
          <p:spPr>
            <a:xfrm>
              <a:off x="4463999" y="4581524"/>
              <a:ext cx="4680000" cy="561975"/>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sp>
          <p:nvSpPr>
            <p:cNvPr id="8" name="テキスト ボックス 7">
              <a:extLst>
                <a:ext uri="{FF2B5EF4-FFF2-40B4-BE49-F238E27FC236}">
                  <a16:creationId xmlns:a16="http://schemas.microsoft.com/office/drawing/2014/main" id="{5377BC7E-3EA7-49E1-B057-070B7CFFF033}"/>
                </a:ext>
              </a:extLst>
            </p:cNvPr>
            <p:cNvSpPr txBox="1"/>
            <p:nvPr userDrawn="1"/>
          </p:nvSpPr>
          <p:spPr>
            <a:xfrm>
              <a:off x="5205712" y="439894"/>
              <a:ext cx="1738697" cy="346249"/>
            </a:xfrm>
            <a:prstGeom prst="rect">
              <a:avLst/>
            </a:prstGeom>
            <a:noFill/>
          </p:spPr>
          <p:txBody>
            <a:bodyPr wrap="none" rtlCol="0">
              <a:spAutoFit/>
            </a:bodyPr>
            <a:lstStyle/>
            <a:p>
              <a:pPr algn="l"/>
              <a:r>
                <a:rPr kumimoji="1" lang="en-US" altLang="ja-JP" sz="2400">
                  <a:solidFill>
                    <a:schemeClr val="bg1">
                      <a:lumMod val="50000"/>
                    </a:schemeClr>
                  </a:solidFill>
                </a:rPr>
                <a:t>Sample</a:t>
              </a:r>
              <a:r>
                <a:rPr kumimoji="1" lang="ja-JP" altLang="en-US" sz="2400">
                  <a:solidFill>
                    <a:schemeClr val="bg1">
                      <a:lumMod val="50000"/>
                    </a:schemeClr>
                  </a:solidFill>
                </a:rPr>
                <a:t> </a:t>
              </a:r>
              <a:r>
                <a:rPr kumimoji="1" lang="en-US" altLang="ja-JP" sz="2400">
                  <a:solidFill>
                    <a:schemeClr val="bg1">
                      <a:lumMod val="50000"/>
                    </a:schemeClr>
                  </a:solidFill>
                </a:rPr>
                <a:t>image</a:t>
              </a:r>
              <a:endParaRPr kumimoji="1" lang="ja-JP" altLang="en-US" sz="2400">
                <a:solidFill>
                  <a:schemeClr val="bg1">
                    <a:lumMod val="50000"/>
                  </a:schemeClr>
                </a:solidFill>
              </a:endParaRPr>
            </a:p>
          </p:txBody>
        </p:sp>
      </p:grpSp>
      <p:pic>
        <p:nvPicPr>
          <p:cNvPr id="19" name="図 18">
            <a:extLst>
              <a:ext uri="{FF2B5EF4-FFF2-40B4-BE49-F238E27FC236}">
                <a16:creationId xmlns:a16="http://schemas.microsoft.com/office/drawing/2014/main" id="{720251CE-A1C3-4DDA-9FEB-25FFB58DF9C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flipH="1" flipV="1">
            <a:off x="0" y="1"/>
            <a:ext cx="6099077" cy="6857999"/>
          </a:xfrm>
          <a:prstGeom prst="rect">
            <a:avLst/>
          </a:prstGeom>
        </p:spPr>
      </p:pic>
      <p:sp>
        <p:nvSpPr>
          <p:cNvPr id="2" name="Title 1"/>
          <p:cNvSpPr>
            <a:spLocks noGrp="1"/>
          </p:cNvSpPr>
          <p:nvPr userDrawn="1">
            <p:ph type="ctrTitle" hasCustomPrompt="1"/>
          </p:nvPr>
        </p:nvSpPr>
        <p:spPr>
          <a:xfrm>
            <a:off x="292800" y="2121600"/>
            <a:ext cx="4320000" cy="1329600"/>
          </a:xfrm>
        </p:spPr>
        <p:txBody>
          <a:bodyPr anchor="b">
            <a:noAutofit/>
          </a:bodyPr>
          <a:lstStyle>
            <a:lvl1pPr algn="l">
              <a:defRPr sz="4000">
                <a:solidFill>
                  <a:schemeClr val="bg1"/>
                </a:solidFill>
              </a:defRPr>
            </a:lvl1pPr>
          </a:lstStyle>
          <a:p>
            <a:r>
              <a:rPr lang="ja-JP" altLang="en-US"/>
              <a:t>タイトルを入力</a:t>
            </a:r>
            <a:endParaRPr lang="en-US"/>
          </a:p>
        </p:txBody>
      </p:sp>
      <p:sp>
        <p:nvSpPr>
          <p:cNvPr id="3" name="Subtitle 2"/>
          <p:cNvSpPr>
            <a:spLocks noGrp="1"/>
          </p:cNvSpPr>
          <p:nvPr userDrawn="1">
            <p:ph type="subTitle" idx="1" hasCustomPrompt="1"/>
          </p:nvPr>
        </p:nvSpPr>
        <p:spPr>
          <a:xfrm>
            <a:off x="312000" y="4089400"/>
            <a:ext cx="3696000" cy="1680000"/>
          </a:xfrm>
        </p:spPr>
        <p:txBody>
          <a:bodyPr anchor="t" anchorCtr="0">
            <a:noAutofit/>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userDrawn="1">
            <p:ph type="ftr" sz="quarter" idx="11"/>
          </p:nvPr>
        </p:nvSpPr>
        <p:spPr>
          <a:xfrm>
            <a:off x="10344000" y="6518400"/>
            <a:ext cx="1540800" cy="144000"/>
          </a:xfrm>
          <a:prstGeom prst="rect">
            <a:avLst/>
          </a:prstGeom>
        </p:spPr>
        <p:txBody>
          <a:bodyPr/>
          <a:lstStyle>
            <a:lvl1pPr>
              <a:defRPr>
                <a:solidFill>
                  <a:schemeClr val="tx1"/>
                </a:solidFill>
              </a:defRPr>
            </a:lvl1pPr>
          </a:lstStyle>
          <a:p>
            <a:r>
              <a:rPr kumimoji="1" lang="en-US" altLang="ja-JP"/>
              <a:t>Copyright 2022 NANJING FUJITSU NANDA SOFTWARE TECHNOLOGY CO., LTD.</a:t>
            </a:r>
            <a:endParaRPr kumimoji="1" lang="ja-JP" altLang="en-US"/>
          </a:p>
        </p:txBody>
      </p:sp>
      <p:pic>
        <p:nvPicPr>
          <p:cNvPr id="21" name="図 20">
            <a:extLst>
              <a:ext uri="{FF2B5EF4-FFF2-40B4-BE49-F238E27FC236}">
                <a16:creationId xmlns:a16="http://schemas.microsoft.com/office/drawing/2014/main" id="{9522F68D-D7B8-4079-A7C4-DBAF3F52D5F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139851" y="1732601"/>
            <a:ext cx="4367999" cy="3391751"/>
          </a:xfrm>
          <a:prstGeom prst="rect">
            <a:avLst/>
          </a:prstGeom>
        </p:spPr>
      </p:pic>
      <p:pic>
        <p:nvPicPr>
          <p:cNvPr id="24" name="図 23" descr="FUJITSU-RESTRICTED">
            <a:extLst>
              <a:ext uri="{FF2B5EF4-FFF2-40B4-BE49-F238E27FC236}">
                <a16:creationId xmlns:a16="http://schemas.microsoft.com/office/drawing/2014/main" id="{E93C2A43-87E0-4653-9763-ECEF7B1CF387}"/>
              </a:ext>
              <a:ext uri="{C183D7F6-B498-43B3-948B-1728B52AA6E4}">
                <adec:decorative xmlns:adec="http://schemas.microsoft.com/office/drawing/2017/decorative" val="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pic>
        <p:nvPicPr>
          <p:cNvPr id="14" name="図 13" descr="Fujitsu">
            <a:extLst>
              <a:ext uri="{FF2B5EF4-FFF2-40B4-BE49-F238E27FC236}">
                <a16:creationId xmlns:a16="http://schemas.microsoft.com/office/drawing/2014/main" id="{37287B77-ABE4-4268-9C74-0D8372EA3A4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88624" y="327430"/>
            <a:ext cx="1286400" cy="625933"/>
          </a:xfrm>
          <a:prstGeom prst="rect">
            <a:avLst/>
          </a:prstGeom>
        </p:spPr>
      </p:pic>
      <p:sp>
        <p:nvSpPr>
          <p:cNvPr id="6" name="灯片编号占位符 5">
            <a:extLst>
              <a:ext uri="{FF2B5EF4-FFF2-40B4-BE49-F238E27FC236}">
                <a16:creationId xmlns:a16="http://schemas.microsoft.com/office/drawing/2014/main" id="{BE8CE32B-084D-4B80-9491-5C78D7EDD167}"/>
              </a:ext>
            </a:extLst>
          </p:cNvPr>
          <p:cNvSpPr>
            <a:spLocks noGrp="1"/>
          </p:cNvSpPr>
          <p:nvPr>
            <p:ph type="sldNum" sz="quarter" idx="12"/>
          </p:nvPr>
        </p:nvSpPr>
        <p:spPr/>
        <p:txBody>
          <a:bodyPr/>
          <a:lstStyle/>
          <a:p>
            <a:fld id="{4D029D89-7B63-4C94-AD4D-2E4D6BB83637}" type="slidenum">
              <a:rPr kumimoji="1" lang="ja-JP" altLang="en-US" smtClean="0"/>
              <a:pPr/>
              <a:t>‹#›</a:t>
            </a:fld>
            <a:endParaRPr kumimoji="1" lang="ja-JP" altLang="en-US"/>
          </a:p>
        </p:txBody>
      </p:sp>
    </p:spTree>
    <p:extLst>
      <p:ext uri="{BB962C8B-B14F-4D97-AF65-F5344CB8AC3E}">
        <p14:creationId xmlns:p14="http://schemas.microsoft.com/office/powerpoint/2010/main" val="219365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dec="http://schemas.microsoft.com/office/drawing/2017/decorative" xmlns:a16="http://schemas.microsoft.com/office/drawing/2014/main"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Master_2">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95692AF0-2E90-4E8E-8159-82825E6818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8801778" y="1"/>
            <a:ext cx="3390223" cy="6857999"/>
          </a:xfrm>
          <a:prstGeom prst="rect">
            <a:avLst/>
          </a:prstGeom>
        </p:spPr>
      </p:pic>
      <p:sp>
        <p:nvSpPr>
          <p:cNvPr id="2" name="Title 1"/>
          <p:cNvSpPr>
            <a:spLocks noGrp="1"/>
          </p:cNvSpPr>
          <p:nvPr>
            <p:ph type="ctrTitle" hasCustomPrompt="1"/>
          </p:nvPr>
        </p:nvSpPr>
        <p:spPr>
          <a:xfrm>
            <a:off x="311999" y="1488000"/>
            <a:ext cx="7200000" cy="1920000"/>
          </a:xfrm>
        </p:spPr>
        <p:txBody>
          <a:bodyPr anchor="b">
            <a:noAutofit/>
          </a:bodyPr>
          <a:lstStyle>
            <a:lvl1pPr algn="l">
              <a:defRPr sz="4267">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4089600"/>
            <a:ext cx="6331200" cy="1680000"/>
          </a:xfrm>
        </p:spPr>
        <p:txBody>
          <a:bodyPr anchor="t" anchorCtr="0">
            <a:noAutofit/>
          </a:bodyPr>
          <a:lstStyle>
            <a:lvl1pPr marL="0" indent="0" algn="l">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pic>
        <p:nvPicPr>
          <p:cNvPr id="20" name="図 19">
            <a:extLst>
              <a:ext uri="{FF2B5EF4-FFF2-40B4-BE49-F238E27FC236}">
                <a16:creationId xmlns:a16="http://schemas.microsoft.com/office/drawing/2014/main" id="{943DCFA9-F6CE-4F0F-B3EE-23D84F3C6FB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883623" y="1801118"/>
            <a:ext cx="4190397" cy="3256028"/>
          </a:xfrm>
          <a:prstGeom prst="rect">
            <a:avLst/>
          </a:prstGeom>
        </p:spPr>
      </p:pic>
      <p:pic>
        <p:nvPicPr>
          <p:cNvPr id="22" name="図 21" descr="FUJITSU-RESTRICTED">
            <a:extLst>
              <a:ext uri="{FF2B5EF4-FFF2-40B4-BE49-F238E27FC236}">
                <a16:creationId xmlns:a16="http://schemas.microsoft.com/office/drawing/2014/main" id="{9A7F1DCF-6C8B-47E0-BBD7-55A136B6DD5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grpSp>
        <p:nvGrpSpPr>
          <p:cNvPr id="23" name="Group 22" descr="Fujitsu">
            <a:extLst>
              <a:ext uri="{FF2B5EF4-FFF2-40B4-BE49-F238E27FC236}">
                <a16:creationId xmlns:a16="http://schemas.microsoft.com/office/drawing/2014/main" id="{EA0FA9AC-AC26-48E3-BF47-91D55901E917}"/>
              </a:ext>
            </a:extLst>
          </p:cNvPr>
          <p:cNvGrpSpPr>
            <a:grpSpLocks noChangeAspect="1"/>
          </p:cNvGrpSpPr>
          <p:nvPr userDrawn="1"/>
        </p:nvGrpSpPr>
        <p:grpSpPr>
          <a:xfrm>
            <a:off x="10587567" y="323745"/>
            <a:ext cx="1291692" cy="629564"/>
            <a:chOff x="8012114" y="249161"/>
            <a:chExt cx="892174" cy="434841"/>
          </a:xfrm>
        </p:grpSpPr>
        <p:sp>
          <p:nvSpPr>
            <p:cNvPr id="24" name="Freeform 34">
              <a:extLst>
                <a:ext uri="{FF2B5EF4-FFF2-40B4-BE49-F238E27FC236}">
                  <a16:creationId xmlns:a16="http://schemas.microsoft.com/office/drawing/2014/main" id="{6DD794C0-B5B1-4749-93AE-C0B3DA7765D6}"/>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5" name="Freeform 35">
              <a:extLst>
                <a:ext uri="{FF2B5EF4-FFF2-40B4-BE49-F238E27FC236}">
                  <a16:creationId xmlns:a16="http://schemas.microsoft.com/office/drawing/2014/main" id="{C8AFA1DF-E2AD-431B-9A71-F99A68BFE07C}"/>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6" name="Freeform 36">
              <a:extLst>
                <a:ext uri="{FF2B5EF4-FFF2-40B4-BE49-F238E27FC236}">
                  <a16:creationId xmlns:a16="http://schemas.microsoft.com/office/drawing/2014/main" id="{DCCF753C-FF99-4C0C-94D0-F2FE9DC1EC9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7" name="Freeform 37">
              <a:extLst>
                <a:ext uri="{FF2B5EF4-FFF2-40B4-BE49-F238E27FC236}">
                  <a16:creationId xmlns:a16="http://schemas.microsoft.com/office/drawing/2014/main" id="{BB8A9FF0-74AF-4BF0-B63E-8CF3120C9676}"/>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8" name="Freeform 38">
              <a:extLst>
                <a:ext uri="{FF2B5EF4-FFF2-40B4-BE49-F238E27FC236}">
                  <a16:creationId xmlns:a16="http://schemas.microsoft.com/office/drawing/2014/main" id="{3EFD3576-7BB3-4739-A24F-50250CAEBEE9}"/>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9" name="Freeform 39">
              <a:extLst>
                <a:ext uri="{FF2B5EF4-FFF2-40B4-BE49-F238E27FC236}">
                  <a16:creationId xmlns:a16="http://schemas.microsoft.com/office/drawing/2014/main" id="{FC6758ED-3FB6-42D3-9F56-BDE1752E62A0}"/>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0" name="Freeform 40">
              <a:extLst>
                <a:ext uri="{FF2B5EF4-FFF2-40B4-BE49-F238E27FC236}">
                  <a16:creationId xmlns:a16="http://schemas.microsoft.com/office/drawing/2014/main" id="{1A0FF2C9-FB26-4EE6-9744-A33823AB18C4}"/>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1" name="Freeform 41">
              <a:extLst>
                <a:ext uri="{FF2B5EF4-FFF2-40B4-BE49-F238E27FC236}">
                  <a16:creationId xmlns:a16="http://schemas.microsoft.com/office/drawing/2014/main" id="{3652132C-1D36-46D8-B40D-EFABBC1421B3}"/>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sp>
        <p:nvSpPr>
          <p:cNvPr id="5" name="Footer Placeholder 4"/>
          <p:cNvSpPr>
            <a:spLocks noGrp="1"/>
          </p:cNvSpPr>
          <p:nvPr>
            <p:ph type="ftr" sz="quarter" idx="11"/>
          </p:nvPr>
        </p:nvSpPr>
        <p:spPr>
          <a:xfrm>
            <a:off x="10344000" y="6518400"/>
            <a:ext cx="1540800" cy="144000"/>
          </a:xfrm>
          <a:prstGeom prst="rect">
            <a:avLst/>
          </a:prstGeom>
        </p:spPr>
        <p:txBody>
          <a:bodyPr/>
          <a:lstStyle>
            <a:lvl1pPr>
              <a:defRPr>
                <a:solidFill>
                  <a:schemeClr val="bg1"/>
                </a:solidFill>
              </a:defRPr>
            </a:lvl1pPr>
          </a:lstStyle>
          <a:p>
            <a:r>
              <a:rPr kumimoji="1" lang="en-US" altLang="ja-JP"/>
              <a:t>Copyright 2022 NANJING FUJITSU NANDA SOFTWARE TECHNOLOGY CO., LTD.</a:t>
            </a:r>
            <a:endParaRPr kumimoji="1" lang="ja-JP" altLang="en-US"/>
          </a:p>
        </p:txBody>
      </p:sp>
    </p:spTree>
    <p:extLst>
      <p:ext uri="{BB962C8B-B14F-4D97-AF65-F5344CB8AC3E}">
        <p14:creationId xmlns:p14="http://schemas.microsoft.com/office/powerpoint/2010/main" val="31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dec="http://schemas.microsoft.com/office/drawing/2017/decorative" xmlns:a16="http://schemas.microsoft.com/office/drawing/2014/main"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8" name="図 14">
            <a:extLst>
              <a:ext uri="{FF2B5EF4-FFF2-40B4-BE49-F238E27FC236}">
                <a16:creationId xmlns:a16="http://schemas.microsoft.com/office/drawing/2014/main" id="{D112A58B-6135-49FE-9C7D-1017A0D39A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1" y="1"/>
            <a:ext cx="12196923" cy="6860769"/>
          </a:xfrm>
          <a:prstGeom prst="rect">
            <a:avLst/>
          </a:prstGeom>
        </p:spPr>
      </p:pic>
      <p:sp>
        <p:nvSpPr>
          <p:cNvPr id="2" name="Title 1"/>
          <p:cNvSpPr>
            <a:spLocks noGrp="1"/>
          </p:cNvSpPr>
          <p:nvPr>
            <p:ph type="ctrTitle" hasCustomPrompt="1"/>
          </p:nvPr>
        </p:nvSpPr>
        <p:spPr>
          <a:xfrm>
            <a:off x="312000" y="1488000"/>
            <a:ext cx="11040000" cy="1920000"/>
          </a:xfrm>
        </p:spPr>
        <p:txBody>
          <a:bodyPr anchor="b">
            <a:noAutofit/>
          </a:bodyPr>
          <a:lstStyle>
            <a:lvl1pPr algn="l">
              <a:defRPr sz="4267">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3614400"/>
            <a:ext cx="11040000" cy="1929600"/>
          </a:xfrm>
        </p:spPr>
        <p:txBody>
          <a:bodyPr>
            <a:noAutofit/>
          </a:bodyPr>
          <a:lstStyle>
            <a:lvl1pPr marL="0" indent="0" algn="l">
              <a:buNone/>
              <a:defRPr sz="26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p:ph type="ftr" sz="quarter" idx="11"/>
          </p:nvPr>
        </p:nvSpPr>
        <p:spPr>
          <a:xfrm>
            <a:off x="10344000" y="6518400"/>
            <a:ext cx="1540800" cy="144000"/>
          </a:xfrm>
          <a:prstGeom prst="rect">
            <a:avLst/>
          </a:prstGeom>
        </p:spPr>
        <p:txBody>
          <a:bodyPr/>
          <a:lstStyle>
            <a:lvl1pPr>
              <a:defRPr>
                <a:solidFill>
                  <a:schemeClr val="bg1"/>
                </a:solidFill>
              </a:defRPr>
            </a:lvl1pPr>
          </a:lstStyle>
          <a:p>
            <a:r>
              <a:rPr kumimoji="1" lang="en-US" altLang="ja-JP"/>
              <a:t>Copyright 2022 NANJING FUJITSU NANDA SOFTWARE TECHNOLOGY CO., LTD.</a:t>
            </a:r>
            <a:endParaRPr kumimoji="1" lang="ja-JP" alt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lvl1pPr>
              <a:defRPr>
                <a:solidFill>
                  <a:schemeClr val="bg1"/>
                </a:solidFill>
              </a:defRPr>
            </a:lvl1pPr>
          </a:lstStyle>
          <a:p>
            <a:fld id="{4D029D89-7B63-4C94-AD4D-2E4D6BB83637}" type="slidenum">
              <a:rPr kumimoji="1" lang="ja-JP" altLang="en-US" smtClean="0"/>
              <a:pPr/>
              <a:t>‹#›</a:t>
            </a:fld>
            <a:endParaRPr kumimoji="1" lang="ja-JP" altLang="en-US"/>
          </a:p>
        </p:txBody>
      </p:sp>
      <p:grpSp>
        <p:nvGrpSpPr>
          <p:cNvPr id="20" name="Group 22" descr="Fujitsu">
            <a:extLst>
              <a:ext uri="{FF2B5EF4-FFF2-40B4-BE49-F238E27FC236}">
                <a16:creationId xmlns:a16="http://schemas.microsoft.com/office/drawing/2014/main" id="{DDC40295-912F-4B75-825E-6A19D918735E}"/>
              </a:ext>
            </a:extLst>
          </p:cNvPr>
          <p:cNvGrpSpPr>
            <a:grpSpLocks noChangeAspect="1"/>
          </p:cNvGrpSpPr>
          <p:nvPr userDrawn="1"/>
        </p:nvGrpSpPr>
        <p:grpSpPr>
          <a:xfrm>
            <a:off x="10587567" y="323745"/>
            <a:ext cx="1291692" cy="629564"/>
            <a:chOff x="8012114" y="249161"/>
            <a:chExt cx="892174" cy="434841"/>
          </a:xfrm>
        </p:grpSpPr>
        <p:sp>
          <p:nvSpPr>
            <p:cNvPr id="21" name="Freeform 34">
              <a:extLst>
                <a:ext uri="{FF2B5EF4-FFF2-40B4-BE49-F238E27FC236}">
                  <a16:creationId xmlns:a16="http://schemas.microsoft.com/office/drawing/2014/main" id="{58651FFA-FC3B-4BF1-AE37-56C9BAC03808}"/>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2" name="Freeform 35">
              <a:extLst>
                <a:ext uri="{FF2B5EF4-FFF2-40B4-BE49-F238E27FC236}">
                  <a16:creationId xmlns:a16="http://schemas.microsoft.com/office/drawing/2014/main" id="{F38D1057-B75F-4A54-AF90-A8D57DDB5EA3}"/>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3" name="Freeform 36">
              <a:extLst>
                <a:ext uri="{FF2B5EF4-FFF2-40B4-BE49-F238E27FC236}">
                  <a16:creationId xmlns:a16="http://schemas.microsoft.com/office/drawing/2014/main" id="{0FA8FF41-1874-4F27-9ACB-8F9DD0AC90F7}"/>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4" name="Freeform 37">
              <a:extLst>
                <a:ext uri="{FF2B5EF4-FFF2-40B4-BE49-F238E27FC236}">
                  <a16:creationId xmlns:a16="http://schemas.microsoft.com/office/drawing/2014/main" id="{50E67408-B338-4449-B662-76E98D8E5C1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5" name="Freeform 38">
              <a:extLst>
                <a:ext uri="{FF2B5EF4-FFF2-40B4-BE49-F238E27FC236}">
                  <a16:creationId xmlns:a16="http://schemas.microsoft.com/office/drawing/2014/main" id="{4AC7696B-9860-489B-BE9B-00D46469390B}"/>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6" name="Freeform 39">
              <a:extLst>
                <a:ext uri="{FF2B5EF4-FFF2-40B4-BE49-F238E27FC236}">
                  <a16:creationId xmlns:a16="http://schemas.microsoft.com/office/drawing/2014/main" id="{CDE404E4-3DFC-433A-8E05-E73F0F493EE7}"/>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7" name="Freeform 40">
              <a:extLst>
                <a:ext uri="{FF2B5EF4-FFF2-40B4-BE49-F238E27FC236}">
                  <a16:creationId xmlns:a16="http://schemas.microsoft.com/office/drawing/2014/main" id="{606859B5-A1E4-47EF-9016-922C15E0DCD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8" name="Freeform 41">
              <a:extLst>
                <a:ext uri="{FF2B5EF4-FFF2-40B4-BE49-F238E27FC236}">
                  <a16:creationId xmlns:a16="http://schemas.microsoft.com/office/drawing/2014/main" id="{9916EAC5-51B3-4315-A6F9-67FA3906E9D3}"/>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pic>
        <p:nvPicPr>
          <p:cNvPr id="17" name="図 16" descr="FUJITSU-RESTRICTED">
            <a:extLst>
              <a:ext uri="{FF2B5EF4-FFF2-40B4-BE49-F238E27FC236}">
                <a16:creationId xmlns:a16="http://schemas.microsoft.com/office/drawing/2014/main" id="{D00F5CEF-86B7-4062-B722-A4AAF253C369}"/>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spTree>
    <p:extLst>
      <p:ext uri="{BB962C8B-B14F-4D97-AF65-F5344CB8AC3E}">
        <p14:creationId xmlns:p14="http://schemas.microsoft.com/office/powerpoint/2010/main" val="114882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dec="http://schemas.microsoft.com/office/drawing/2017/decorative" xmlns:a16="http://schemas.microsoft.com/office/drawing/2014/main"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Footer Placeholder 4"/>
          <p:cNvSpPr>
            <a:spLocks noGrp="1"/>
          </p:cNvSpPr>
          <p:nvPr>
            <p:ph type="ftr" sz="quarter" idx="11"/>
          </p:nvPr>
        </p:nvSpPr>
        <p:spPr>
          <a:xfrm>
            <a:off x="10344000" y="6518400"/>
            <a:ext cx="1540800" cy="144000"/>
          </a:xfrm>
          <a:prstGeom prst="rect">
            <a:avLst/>
          </a:prstGeom>
        </p:spPr>
        <p:txBody>
          <a:bodyPr/>
          <a:lstStyle/>
          <a:p>
            <a:r>
              <a:rPr kumimoji="1" lang="en-US" altLang="ja-JP"/>
              <a:t>Copyright 2022 NANJING FUJITSU NANDA SOFTWARE TECHNOLOGY CO., LTD.</a:t>
            </a:r>
            <a:endParaRPr kumimoji="1" lang="ja-JP" altLang="en-US" dirty="0"/>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47530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3072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8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Footer Placeholder 5"/>
          <p:cNvSpPr>
            <a:spLocks noGrp="1"/>
          </p:cNvSpPr>
          <p:nvPr>
            <p:ph type="ftr" sz="quarter" idx="11"/>
          </p:nvPr>
        </p:nvSpPr>
        <p:spPr>
          <a:xfrm>
            <a:off x="10344000" y="6518400"/>
            <a:ext cx="1540800" cy="144000"/>
          </a:xfrm>
          <a:prstGeom prst="rect">
            <a:avLst/>
          </a:prstGeom>
        </p:spPr>
        <p:txBody>
          <a:bodyPr/>
          <a:lstStyle/>
          <a:p>
            <a:r>
              <a:rPr kumimoji="1" lang="en-US" altLang="ja-JP"/>
              <a:t>Copyright 2022 NANJING FUJITSU NANDA SOFTWARE TECHNOLOGY CO., LTD.</a:t>
            </a:r>
            <a:endParaRPr kumimoji="1" lang="ja-JP" alt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134353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Footer Placeholder 5"/>
          <p:cNvSpPr>
            <a:spLocks noGrp="1"/>
          </p:cNvSpPr>
          <p:nvPr>
            <p:ph type="ftr" sz="quarter" idx="11"/>
          </p:nvPr>
        </p:nvSpPr>
        <p:spPr>
          <a:xfrm>
            <a:off x="10344000" y="6518400"/>
            <a:ext cx="1540800" cy="144000"/>
          </a:xfrm>
          <a:prstGeom prst="rect">
            <a:avLst/>
          </a:prstGeom>
        </p:spPr>
        <p:txBody>
          <a:bodyPr/>
          <a:lstStyle/>
          <a:p>
            <a:r>
              <a:rPr kumimoji="1" lang="en-US" altLang="ja-JP"/>
              <a:t>Copyright 2022 NANJING FUJITSU NANDA SOFTWARE TECHNOLOGY CO., LTD.</a:t>
            </a:r>
            <a:endParaRPr kumimoji="1" lang="ja-JP" alt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279101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1 column_W">
    <p:spTree>
      <p:nvGrpSpPr>
        <p:cNvPr id="1" name=""/>
        <p:cNvGrpSpPr/>
        <p:nvPr/>
      </p:nvGrpSpPr>
      <p:grpSpPr>
        <a:xfrm>
          <a:off x="0" y="0"/>
          <a:ext cx="0" cy="0"/>
          <a:chOff x="0" y="0"/>
          <a:chExt cx="0" cy="0"/>
        </a:xfrm>
      </p:grpSpPr>
      <p:pic>
        <p:nvPicPr>
          <p:cNvPr id="7" name="図 6" descr="Fujitsu">
            <a:extLst>
              <a:ext uri="{FF2B5EF4-FFF2-40B4-BE49-F238E27FC236}">
                <a16:creationId xmlns:a16="http://schemas.microsoft.com/office/drawing/2014/main" id="{22777F4C-70BC-40F5-9740-6775CB07AE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365" y="241188"/>
            <a:ext cx="986483" cy="480000"/>
          </a:xfrm>
          <a:prstGeom prst="rect">
            <a:avLst/>
          </a:prstGeom>
        </p:spPr>
      </p:pic>
      <p:sp>
        <p:nvSpPr>
          <p:cNvPr id="3" name="タイトル 2">
            <a:extLst>
              <a:ext uri="{FF2B5EF4-FFF2-40B4-BE49-F238E27FC236}">
                <a16:creationId xmlns:a16="http://schemas.microsoft.com/office/drawing/2014/main" id="{85F77DF4-84F9-4F8F-8A0E-AF3B283C4F7E}"/>
              </a:ext>
            </a:extLst>
          </p:cNvPr>
          <p:cNvSpPr>
            <a:spLocks noGrp="1"/>
          </p:cNvSpPr>
          <p:nvPr>
            <p:ph type="title"/>
          </p:nvPr>
        </p:nvSpPr>
        <p:spPr/>
        <p:txBody>
          <a:bodyPr/>
          <a:lstStyle>
            <a:lvl1pPr>
              <a:defRPr>
                <a:solidFill>
                  <a:schemeClr val="tx1"/>
                </a:solidFill>
              </a:defRPr>
            </a:lvl1pPr>
          </a:lstStyle>
          <a:p>
            <a:r>
              <a:rPr kumimoji="1" lang="ja-JP" altLang="en-US"/>
              <a:t>マスター タイトルの書式設定</a:t>
            </a:r>
          </a:p>
        </p:txBody>
      </p:sp>
      <p:sp>
        <p:nvSpPr>
          <p:cNvPr id="10" name="コンテンツ プレースホルダー 9">
            <a:extLst>
              <a:ext uri="{FF2B5EF4-FFF2-40B4-BE49-F238E27FC236}">
                <a16:creationId xmlns:a16="http://schemas.microsoft.com/office/drawing/2014/main" id="{B60F4D62-2B92-4299-B68D-0C70961FC88A}"/>
              </a:ext>
            </a:extLst>
          </p:cNvPr>
          <p:cNvSpPr>
            <a:spLocks noGrp="1"/>
          </p:cNvSpPr>
          <p:nvPr>
            <p:ph sz="quarter" idx="13"/>
          </p:nvPr>
        </p:nvSpPr>
        <p:spPr>
          <a:xfrm>
            <a:off x="307200" y="1267200"/>
            <a:ext cx="11572800" cy="5049600"/>
          </a:xfrm>
        </p:spPr>
        <p:txBody>
          <a:bodyPr/>
          <a:lstStyle>
            <a:lvl1pPr>
              <a:buClr>
                <a:schemeClr val="tx1">
                  <a:lumMod val="50000"/>
                  <a:lumOff val="50000"/>
                </a:schemeClr>
              </a:buClr>
              <a:defRPr/>
            </a:lvl1pPr>
            <a:lvl2pPr>
              <a:buClr>
                <a:schemeClr val="tx1">
                  <a:lumMod val="50000"/>
                  <a:lumOff val="50000"/>
                </a:schemeClr>
              </a:buClr>
              <a:defRPr/>
            </a:lvl2pPr>
            <a:lvl3pPr>
              <a:buClr>
                <a:schemeClr val="tx1">
                  <a:lumMod val="50000"/>
                  <a:lumOff val="50000"/>
                </a:schemeClr>
              </a:buClr>
              <a:defRPr/>
            </a:lvl3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Footer Placeholder 4"/>
          <p:cNvSpPr>
            <a:spLocks noGrp="1"/>
          </p:cNvSpPr>
          <p:nvPr>
            <p:ph type="ftr" sz="quarter" idx="11"/>
          </p:nvPr>
        </p:nvSpPr>
        <p:spPr>
          <a:xfrm>
            <a:off x="10344000" y="6518400"/>
            <a:ext cx="1540800" cy="144000"/>
          </a:xfrm>
          <a:prstGeom prst="rect">
            <a:avLst/>
          </a:prstGeom>
        </p:spPr>
        <p:txBody>
          <a:bodyPr/>
          <a:lstStyle/>
          <a:p>
            <a:pPr defTabSz="609585">
              <a:defRPr/>
            </a:pPr>
            <a:r>
              <a:rPr kumimoji="1" lang="en-US" altLang="ja-JP">
                <a:solidFill>
                  <a:srgbClr val="000000"/>
                </a:solidFill>
              </a:rPr>
              <a:t>Copyright 2022 NANJING FUJITSU NANDA SOFTWARE TECHNOLOGY CO., LTD.</a:t>
            </a:r>
            <a:endParaRPr kumimoji="1" lang="ja-JP" altLang="en-US">
              <a:solidFill>
                <a:srgbClr val="000000"/>
              </a:solidFill>
            </a:endParaRPr>
          </a:p>
        </p:txBody>
      </p:sp>
      <p:sp>
        <p:nvSpPr>
          <p:cNvPr id="6" name="Slide Number Placeholder 5"/>
          <p:cNvSpPr>
            <a:spLocks noGrp="1"/>
          </p:cNvSpPr>
          <p:nvPr>
            <p:ph type="sldNum" sz="quarter" idx="12"/>
          </p:nvPr>
        </p:nvSpPr>
        <p:spPr/>
        <p:txBody>
          <a:bodyPr/>
          <a:lstStyle/>
          <a:p>
            <a:pPr defTabSz="609585">
              <a:defRPr/>
            </a:pPr>
            <a:fld id="{4D029D89-7B63-4C94-AD4D-2E4D6BB83637}" type="slidenum">
              <a:rPr kumimoji="1" lang="ja-JP" altLang="en-US" smtClean="0">
                <a:solidFill>
                  <a:srgbClr val="000000"/>
                </a:solidFill>
              </a:rPr>
              <a:pPr defTabSz="609585">
                <a:defRPr/>
              </a:pPr>
              <a:t>‹#›</a:t>
            </a:fld>
            <a:endParaRPr kumimoji="1" lang="ja-JP" altLang="en-US">
              <a:solidFill>
                <a:srgbClr val="000000"/>
              </a:solidFill>
            </a:endParaRPr>
          </a:p>
        </p:txBody>
      </p:sp>
      <p:pic>
        <p:nvPicPr>
          <p:cNvPr id="8" name="図 7" descr="FUJITSU-RESTRICTED">
            <a:extLst>
              <a:ext uri="{FF2B5EF4-FFF2-40B4-BE49-F238E27FC236}">
                <a16:creationId xmlns:a16="http://schemas.microsoft.com/office/drawing/2014/main" id="{808DC641-9389-4AC6-99AB-9D60A778490E}"/>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Tree>
    <p:extLst>
      <p:ext uri="{BB962C8B-B14F-4D97-AF65-F5344CB8AC3E}">
        <p14:creationId xmlns:p14="http://schemas.microsoft.com/office/powerpoint/2010/main" val="87743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dec="http://schemas.microsoft.com/office/drawing/2017/decorative" xmlns:a14="http://schemas.microsoft.com/office/drawing/2010/main" xmlns:a16="http://schemas.microsoft.com/office/drawing/2014/main"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1 column_K">
    <p:spTree>
      <p:nvGrpSpPr>
        <p:cNvPr id="1" name=""/>
        <p:cNvGrpSpPr/>
        <p:nvPr/>
      </p:nvGrpSpPr>
      <p:grpSpPr>
        <a:xfrm>
          <a:off x="0" y="0"/>
          <a:ext cx="0" cy="0"/>
          <a:chOff x="0" y="0"/>
          <a:chExt cx="0" cy="0"/>
        </a:xfrm>
      </p:grpSpPr>
      <p:sp>
        <p:nvSpPr>
          <p:cNvPr id="17" name="Rectangle 2">
            <a:extLst>
              <a:ext uri="{FF2B5EF4-FFF2-40B4-BE49-F238E27FC236}">
                <a16:creationId xmlns:a16="http://schemas.microsoft.com/office/drawing/2014/main" id="{1C87A6D6-AFE6-4F01-AF74-E70FCA8E17F0}"/>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1" lang="en-GB" sz="24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2" name="Title 1"/>
          <p:cNvSpPr>
            <a:spLocks noGrp="1"/>
          </p:cNvSpPr>
          <p:nvPr>
            <p:ph type="title"/>
          </p:nvPr>
        </p:nvSpPr>
        <p:spPr/>
        <p:txBody>
          <a:bodyPr/>
          <a:lstStyle>
            <a:lvl1pPr>
              <a:defRPr>
                <a:solidFill>
                  <a:schemeClr val="bg1"/>
                </a:solidFill>
              </a:defRPr>
            </a:lvl1pPr>
          </a:lstStyle>
          <a:p>
            <a:r>
              <a:rPr lang="ja-JP" altLang="en-US"/>
              <a:t>マスター タイトルの書式設定</a:t>
            </a:r>
            <a:endParaRPr lang="en-US"/>
          </a:p>
        </p:txBody>
      </p:sp>
      <p:sp>
        <p:nvSpPr>
          <p:cNvPr id="5" name="Footer Placeholder 4"/>
          <p:cNvSpPr>
            <a:spLocks noGrp="1"/>
          </p:cNvSpPr>
          <p:nvPr>
            <p:ph type="ftr" sz="quarter" idx="11"/>
          </p:nvPr>
        </p:nvSpPr>
        <p:spPr>
          <a:xfrm>
            <a:off x="10344000" y="6518400"/>
            <a:ext cx="1540800" cy="144000"/>
          </a:xfrm>
          <a:prstGeom prst="rect">
            <a:avLst/>
          </a:prstGeom>
        </p:spPr>
        <p:txBody>
          <a:bodyPr/>
          <a:lstStyle>
            <a:lvl1pPr>
              <a:defRPr>
                <a:solidFill>
                  <a:schemeClr val="bg1"/>
                </a:solidFill>
              </a:defRPr>
            </a:lvl1pPr>
          </a:lstStyle>
          <a:p>
            <a:pPr defTabSz="609585">
              <a:defRPr/>
            </a:pPr>
            <a:r>
              <a:rPr kumimoji="1" lang="en-US" altLang="ja-JP">
                <a:solidFill>
                  <a:prstClr val="white"/>
                </a:solidFill>
              </a:rPr>
              <a:t>Copyright 2022 NANJING FUJITSU NANDA SOFTWARE TECHNOLOGY CO., LTD.</a:t>
            </a:r>
            <a:endParaRPr kumimoji="1" lang="ja-JP" alt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pPr defTabSz="609585">
              <a:defRPr/>
            </a:pPr>
            <a:fld id="{4D029D89-7B63-4C94-AD4D-2E4D6BB83637}" type="slidenum">
              <a:rPr kumimoji="1" lang="ja-JP" altLang="en-US" smtClean="0">
                <a:solidFill>
                  <a:prstClr val="white"/>
                </a:solidFill>
              </a:rPr>
              <a:pPr defTabSz="609585">
                <a:defRPr/>
              </a:pPr>
              <a:t>‹#›</a:t>
            </a:fld>
            <a:endParaRPr kumimoji="1" lang="ja-JP" altLang="en-US">
              <a:solidFill>
                <a:prstClr val="white"/>
              </a:solidFill>
            </a:endParaRPr>
          </a:p>
        </p:txBody>
      </p:sp>
      <p:grpSp>
        <p:nvGrpSpPr>
          <p:cNvPr id="28" name="Group 16" descr="Fujitsu">
            <a:extLst>
              <a:ext uri="{FF2B5EF4-FFF2-40B4-BE49-F238E27FC236}">
                <a16:creationId xmlns:a16="http://schemas.microsoft.com/office/drawing/2014/main" id="{F0838B82-4C4F-4EEE-B7DA-FBEAB8784BAB}"/>
              </a:ext>
            </a:extLst>
          </p:cNvPr>
          <p:cNvGrpSpPr/>
          <p:nvPr userDrawn="1"/>
        </p:nvGrpSpPr>
        <p:grpSpPr>
          <a:xfrm>
            <a:off x="10892366" y="241188"/>
            <a:ext cx="988484" cy="481781"/>
            <a:chOff x="8012114" y="249161"/>
            <a:chExt cx="892174" cy="434841"/>
          </a:xfrm>
        </p:grpSpPr>
        <p:sp>
          <p:nvSpPr>
            <p:cNvPr id="29" name="Freeform 34">
              <a:extLst>
                <a:ext uri="{FF2B5EF4-FFF2-40B4-BE49-F238E27FC236}">
                  <a16:creationId xmlns:a16="http://schemas.microsoft.com/office/drawing/2014/main" id="{408B78F1-3259-4E86-B8CA-DC16B5A6F7A0}"/>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0" name="Freeform 35">
              <a:extLst>
                <a:ext uri="{FF2B5EF4-FFF2-40B4-BE49-F238E27FC236}">
                  <a16:creationId xmlns:a16="http://schemas.microsoft.com/office/drawing/2014/main" id="{12533E4E-1F5E-4B61-B9C1-BD668B91E49E}"/>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1" name="Freeform 36">
              <a:extLst>
                <a:ext uri="{FF2B5EF4-FFF2-40B4-BE49-F238E27FC236}">
                  <a16:creationId xmlns:a16="http://schemas.microsoft.com/office/drawing/2014/main" id="{75E7D130-E190-4A38-9EAF-DCED278BBF72}"/>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2" name="Freeform 37">
              <a:extLst>
                <a:ext uri="{FF2B5EF4-FFF2-40B4-BE49-F238E27FC236}">
                  <a16:creationId xmlns:a16="http://schemas.microsoft.com/office/drawing/2014/main" id="{060F49BC-00C9-4723-B502-E385D6B38643}"/>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3" name="Freeform 38">
              <a:extLst>
                <a:ext uri="{FF2B5EF4-FFF2-40B4-BE49-F238E27FC236}">
                  <a16:creationId xmlns:a16="http://schemas.microsoft.com/office/drawing/2014/main" id="{11371B87-8E3B-4E25-BBDC-3AC22E6E96E7}"/>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4" name="Freeform 39">
              <a:extLst>
                <a:ext uri="{FF2B5EF4-FFF2-40B4-BE49-F238E27FC236}">
                  <a16:creationId xmlns:a16="http://schemas.microsoft.com/office/drawing/2014/main" id="{D743705E-7BEB-479F-B021-8C54FB3AC296}"/>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5" name="Freeform 40">
              <a:extLst>
                <a:ext uri="{FF2B5EF4-FFF2-40B4-BE49-F238E27FC236}">
                  <a16:creationId xmlns:a16="http://schemas.microsoft.com/office/drawing/2014/main" id="{323A64DD-AABF-4E03-BD5D-0E12528D3BB2}"/>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6" name="Freeform 41">
              <a:extLst>
                <a:ext uri="{FF2B5EF4-FFF2-40B4-BE49-F238E27FC236}">
                  <a16:creationId xmlns:a16="http://schemas.microsoft.com/office/drawing/2014/main" id="{ECCE5251-B484-410F-B89E-E4B279F787C5}"/>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grpSp>
      <p:sp>
        <p:nvSpPr>
          <p:cNvPr id="8" name="コンテンツ プレースホルダー 7">
            <a:extLst>
              <a:ext uri="{FF2B5EF4-FFF2-40B4-BE49-F238E27FC236}">
                <a16:creationId xmlns:a16="http://schemas.microsoft.com/office/drawing/2014/main" id="{DBA5F77D-00F7-4D5A-BDCC-7ABC59A03BC5}"/>
              </a:ext>
            </a:extLst>
          </p:cNvPr>
          <p:cNvSpPr>
            <a:spLocks noGrp="1"/>
          </p:cNvSpPr>
          <p:nvPr>
            <p:ph sz="quarter" idx="13"/>
          </p:nvPr>
        </p:nvSpPr>
        <p:spPr>
          <a:xfrm>
            <a:off x="307200" y="1267200"/>
            <a:ext cx="11572800" cy="504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18" name="図 17" descr="FUJITSU-RESTRICTED">
            <a:extLst>
              <a:ext uri="{FF2B5EF4-FFF2-40B4-BE49-F238E27FC236}">
                <a16:creationId xmlns:a16="http://schemas.microsoft.com/office/drawing/2014/main" id="{267DAF94-413F-48B6-928D-9B21E439029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Tree>
    <p:extLst>
      <p:ext uri="{BB962C8B-B14F-4D97-AF65-F5344CB8AC3E}">
        <p14:creationId xmlns:p14="http://schemas.microsoft.com/office/powerpoint/2010/main" val="423433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F6C4905-9CC5-4C8D-803C-5F137C0C75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092923" y="1"/>
            <a:ext cx="6099077" cy="6857999"/>
          </a:xfrm>
          <a:prstGeom prst="rect">
            <a:avLst/>
          </a:prstGeom>
        </p:spPr>
      </p:pic>
      <p:sp>
        <p:nvSpPr>
          <p:cNvPr id="5" name="Footer Placeholder 4"/>
          <p:cNvSpPr>
            <a:spLocks noGrp="1"/>
          </p:cNvSpPr>
          <p:nvPr>
            <p:ph type="ftr" sz="quarter" idx="11"/>
          </p:nvPr>
        </p:nvSpPr>
        <p:spPr>
          <a:xfrm>
            <a:off x="10344000" y="6518400"/>
            <a:ext cx="1540800" cy="144000"/>
          </a:xfrm>
          <a:prstGeom prst="rect">
            <a:avLst/>
          </a:prstGeom>
        </p:spPr>
        <p:txBody>
          <a:bodyPr/>
          <a:lstStyle>
            <a:lvl1pPr>
              <a:defRPr>
                <a:solidFill>
                  <a:schemeClr val="bg1"/>
                </a:solidFill>
              </a:defRPr>
            </a:lvl1pPr>
          </a:lstStyle>
          <a:p>
            <a:r>
              <a:rPr kumimoji="1" lang="en-US" altLang="ja-JP"/>
              <a:t>Copyright 2022 NANJING FUJITSU NANDA SOFTWARE TECHNOLOGY CO., LTD.</a:t>
            </a:r>
            <a:endParaRPr kumimoji="1" lang="ja-JP" altLang="en-US"/>
          </a:p>
        </p:txBody>
      </p:sp>
      <p:pic>
        <p:nvPicPr>
          <p:cNvPr id="20" name="図 19">
            <a:extLst>
              <a:ext uri="{FF2B5EF4-FFF2-40B4-BE49-F238E27FC236}">
                <a16:creationId xmlns:a16="http://schemas.microsoft.com/office/drawing/2014/main" id="{8B2F974C-2586-44F6-B521-85BC5FA4904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139851" y="1731463"/>
            <a:ext cx="4367999" cy="3394028"/>
          </a:xfrm>
          <a:prstGeom prst="rect">
            <a:avLst/>
          </a:prstGeom>
        </p:spPr>
      </p:pic>
      <p:grpSp>
        <p:nvGrpSpPr>
          <p:cNvPr id="19" name="Group 22" descr="Fujitsu">
            <a:extLst>
              <a:ext uri="{FF2B5EF4-FFF2-40B4-BE49-F238E27FC236}">
                <a16:creationId xmlns:a16="http://schemas.microsoft.com/office/drawing/2014/main" id="{30D807CB-9C19-40CB-9ADA-F5FD76695222}"/>
              </a:ext>
            </a:extLst>
          </p:cNvPr>
          <p:cNvGrpSpPr>
            <a:grpSpLocks noChangeAspect="1"/>
          </p:cNvGrpSpPr>
          <p:nvPr userDrawn="1"/>
        </p:nvGrpSpPr>
        <p:grpSpPr>
          <a:xfrm>
            <a:off x="10587567" y="323745"/>
            <a:ext cx="1291692" cy="629564"/>
            <a:chOff x="8012114" y="249161"/>
            <a:chExt cx="892174" cy="434841"/>
          </a:xfrm>
        </p:grpSpPr>
        <p:sp>
          <p:nvSpPr>
            <p:cNvPr id="21" name="Freeform 34">
              <a:extLst>
                <a:ext uri="{FF2B5EF4-FFF2-40B4-BE49-F238E27FC236}">
                  <a16:creationId xmlns:a16="http://schemas.microsoft.com/office/drawing/2014/main" id="{8877A15F-B670-4519-AB23-C001B82B9FBA}"/>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2" name="Freeform 35">
              <a:extLst>
                <a:ext uri="{FF2B5EF4-FFF2-40B4-BE49-F238E27FC236}">
                  <a16:creationId xmlns:a16="http://schemas.microsoft.com/office/drawing/2014/main" id="{DA8B768A-A97D-490B-93AE-5E275BCA6988}"/>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4" name="Freeform 36">
              <a:extLst>
                <a:ext uri="{FF2B5EF4-FFF2-40B4-BE49-F238E27FC236}">
                  <a16:creationId xmlns:a16="http://schemas.microsoft.com/office/drawing/2014/main" id="{4B37A482-6532-4170-98AF-22DF8FB9C97D}"/>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5" name="Freeform 37">
              <a:extLst>
                <a:ext uri="{FF2B5EF4-FFF2-40B4-BE49-F238E27FC236}">
                  <a16:creationId xmlns:a16="http://schemas.microsoft.com/office/drawing/2014/main" id="{30D79590-2C60-41D2-B7FF-F45AC7FE2B1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6" name="Freeform 38">
              <a:extLst>
                <a:ext uri="{FF2B5EF4-FFF2-40B4-BE49-F238E27FC236}">
                  <a16:creationId xmlns:a16="http://schemas.microsoft.com/office/drawing/2014/main" id="{0142B91E-6DB6-4543-AD78-EB25DDD078A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7" name="Freeform 39">
              <a:extLst>
                <a:ext uri="{FF2B5EF4-FFF2-40B4-BE49-F238E27FC236}">
                  <a16:creationId xmlns:a16="http://schemas.microsoft.com/office/drawing/2014/main" id="{60628E7A-A810-4212-B4B2-7491E343EAE6}"/>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8" name="Freeform 40">
              <a:extLst>
                <a:ext uri="{FF2B5EF4-FFF2-40B4-BE49-F238E27FC236}">
                  <a16:creationId xmlns:a16="http://schemas.microsoft.com/office/drawing/2014/main" id="{FF33B481-F09E-41F9-A16D-ABCE1EFBE5F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9" name="Freeform 41">
              <a:extLst>
                <a:ext uri="{FF2B5EF4-FFF2-40B4-BE49-F238E27FC236}">
                  <a16:creationId xmlns:a16="http://schemas.microsoft.com/office/drawing/2014/main" id="{7E5FB21F-1485-49A3-BE1D-880B4556A005}"/>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sp>
        <p:nvSpPr>
          <p:cNvPr id="30" name="テキスト ボックス 29">
            <a:extLst>
              <a:ext uri="{FF2B5EF4-FFF2-40B4-BE49-F238E27FC236}">
                <a16:creationId xmlns:a16="http://schemas.microsoft.com/office/drawing/2014/main" id="{8613DED7-82D0-49B9-8E63-BB17EBF8CE0D}"/>
              </a:ext>
            </a:extLst>
          </p:cNvPr>
          <p:cNvSpPr txBox="1"/>
          <p:nvPr userDrawn="1"/>
        </p:nvSpPr>
        <p:spPr>
          <a:xfrm>
            <a:off x="172800" y="2678401"/>
            <a:ext cx="3776996" cy="954107"/>
          </a:xfrm>
          <a:prstGeom prst="rect">
            <a:avLst/>
          </a:prstGeom>
          <a:noFill/>
        </p:spPr>
        <p:txBody>
          <a:bodyPr wrap="none" rtlCol="0">
            <a:spAutoFit/>
          </a:bodyPr>
          <a:lstStyle/>
          <a:p>
            <a:r>
              <a:rPr kumimoji="1" lang="en-US" altLang="ja-JP" sz="5600" b="1">
                <a:latin typeface="Arial" panose="020B0604020202020204" pitchFamily="34" charset="0"/>
                <a:ea typeface="+mn-ea"/>
                <a:cs typeface="Arial" panose="020B0604020202020204" pitchFamily="34" charset="0"/>
              </a:rPr>
              <a:t>Thank you</a:t>
            </a:r>
            <a:endParaRPr kumimoji="1" lang="ja-JP" altLang="en-US" sz="5600" b="1">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3956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dec="http://schemas.microsoft.com/office/drawing/2017/decorative" xmlns:a16="http://schemas.microsoft.com/office/drawing/2014/main" xmlns="">
      <p:transition spd="med">
        <p:fade/>
      </p:transition>
    </mc:Fallback>
  </mc:AlternateContent>
  <p:extLst>
    <p:ext uri="{DCECCB84-F9BA-43D5-87BE-67443E8EF086}">
      <p15:sldGuideLst xmlns:p15="http://schemas.microsoft.com/office/powerpoint/2012/main">
        <p15:guide id="1" orient="horz" pos="1597">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Master_2">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F46A06C-9A3F-471C-999E-CB75C4DB07A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8804515" y="0"/>
            <a:ext cx="3387485" cy="6858000"/>
          </a:xfrm>
          <a:prstGeom prst="rect">
            <a:avLst/>
          </a:prstGeom>
        </p:spPr>
      </p:pic>
      <p:sp>
        <p:nvSpPr>
          <p:cNvPr id="2" name="Title 1"/>
          <p:cNvSpPr>
            <a:spLocks noGrp="1"/>
          </p:cNvSpPr>
          <p:nvPr>
            <p:ph type="ctrTitle" hasCustomPrompt="1"/>
          </p:nvPr>
        </p:nvSpPr>
        <p:spPr>
          <a:xfrm>
            <a:off x="311999" y="1488000"/>
            <a:ext cx="7200000" cy="1920000"/>
          </a:xfrm>
        </p:spPr>
        <p:txBody>
          <a:bodyPr anchor="b">
            <a:noAutofit/>
          </a:bodyPr>
          <a:lstStyle>
            <a:lvl1pPr algn="l">
              <a:defRPr sz="4267">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4089600"/>
            <a:ext cx="6331200" cy="1680000"/>
          </a:xfrm>
        </p:spPr>
        <p:txBody>
          <a:bodyPr anchor="t" anchorCtr="0">
            <a:noAutofit/>
          </a:bodyPr>
          <a:lstStyle>
            <a:lvl1pPr marL="0" indent="0" algn="l">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pic>
        <p:nvPicPr>
          <p:cNvPr id="20" name="図 19">
            <a:extLst>
              <a:ext uri="{FF2B5EF4-FFF2-40B4-BE49-F238E27FC236}">
                <a16:creationId xmlns:a16="http://schemas.microsoft.com/office/drawing/2014/main" id="{943DCFA9-F6CE-4F0F-B3EE-23D84F3C6FB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83623" y="1801117"/>
            <a:ext cx="4190397" cy="3256027"/>
          </a:xfrm>
          <a:prstGeom prst="rect">
            <a:avLst/>
          </a:prstGeom>
        </p:spPr>
      </p:pic>
      <p:grpSp>
        <p:nvGrpSpPr>
          <p:cNvPr id="23" name="Group 22" descr="Fujitsu">
            <a:extLst>
              <a:ext uri="{FF2B5EF4-FFF2-40B4-BE49-F238E27FC236}">
                <a16:creationId xmlns:a16="http://schemas.microsoft.com/office/drawing/2014/main" id="{EA0FA9AC-AC26-48E3-BF47-91D55901E917}"/>
              </a:ext>
            </a:extLst>
          </p:cNvPr>
          <p:cNvGrpSpPr>
            <a:grpSpLocks noChangeAspect="1"/>
          </p:cNvGrpSpPr>
          <p:nvPr/>
        </p:nvGrpSpPr>
        <p:grpSpPr>
          <a:xfrm>
            <a:off x="10587567" y="323745"/>
            <a:ext cx="1291692" cy="629564"/>
            <a:chOff x="8012114" y="249161"/>
            <a:chExt cx="892174" cy="434841"/>
          </a:xfrm>
        </p:grpSpPr>
        <p:sp>
          <p:nvSpPr>
            <p:cNvPr id="24" name="Freeform 34">
              <a:extLst>
                <a:ext uri="{FF2B5EF4-FFF2-40B4-BE49-F238E27FC236}">
                  <a16:creationId xmlns:a16="http://schemas.microsoft.com/office/drawing/2014/main" id="{6DD794C0-B5B1-4749-93AE-C0B3DA7765D6}"/>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5" name="Freeform 35">
              <a:extLst>
                <a:ext uri="{FF2B5EF4-FFF2-40B4-BE49-F238E27FC236}">
                  <a16:creationId xmlns:a16="http://schemas.microsoft.com/office/drawing/2014/main" id="{C8AFA1DF-E2AD-431B-9A71-F99A68BFE07C}"/>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6" name="Freeform 36">
              <a:extLst>
                <a:ext uri="{FF2B5EF4-FFF2-40B4-BE49-F238E27FC236}">
                  <a16:creationId xmlns:a16="http://schemas.microsoft.com/office/drawing/2014/main" id="{DCCF753C-FF99-4C0C-94D0-F2FE9DC1EC9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7" name="Freeform 37">
              <a:extLst>
                <a:ext uri="{FF2B5EF4-FFF2-40B4-BE49-F238E27FC236}">
                  <a16:creationId xmlns:a16="http://schemas.microsoft.com/office/drawing/2014/main" id="{BB8A9FF0-74AF-4BF0-B63E-8CF3120C9676}"/>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8" name="Freeform 38">
              <a:extLst>
                <a:ext uri="{FF2B5EF4-FFF2-40B4-BE49-F238E27FC236}">
                  <a16:creationId xmlns:a16="http://schemas.microsoft.com/office/drawing/2014/main" id="{3EFD3576-7BB3-4739-A24F-50250CAEBEE9}"/>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9" name="Freeform 39">
              <a:extLst>
                <a:ext uri="{FF2B5EF4-FFF2-40B4-BE49-F238E27FC236}">
                  <a16:creationId xmlns:a16="http://schemas.microsoft.com/office/drawing/2014/main" id="{FC6758ED-3FB6-42D3-9F56-BDE1752E62A0}"/>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0" name="Freeform 40">
              <a:extLst>
                <a:ext uri="{FF2B5EF4-FFF2-40B4-BE49-F238E27FC236}">
                  <a16:creationId xmlns:a16="http://schemas.microsoft.com/office/drawing/2014/main" id="{1A0FF2C9-FB26-4EE6-9744-A33823AB18C4}"/>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1" name="Freeform 41">
              <a:extLst>
                <a:ext uri="{FF2B5EF4-FFF2-40B4-BE49-F238E27FC236}">
                  <a16:creationId xmlns:a16="http://schemas.microsoft.com/office/drawing/2014/main" id="{3652132C-1D36-46D8-B40D-EFABBC1421B3}"/>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Copyright 2022 NANJING FUJITSU NANDA SOFTWARE TECHNOLOGY CO., LTD.</a:t>
            </a:r>
            <a:endParaRPr kumimoji="1" lang="ja-JP" altLang="en-US"/>
          </a:p>
        </p:txBody>
      </p:sp>
      <p:pic>
        <p:nvPicPr>
          <p:cNvPr id="17" name="図 16">
            <a:extLst>
              <a:ext uri="{FF2B5EF4-FFF2-40B4-BE49-F238E27FC236}">
                <a16:creationId xmlns:a16="http://schemas.microsoft.com/office/drawing/2014/main" id="{2DE13F8E-E0AE-4679-A7E3-47521E581F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200" y="6484801"/>
            <a:ext cx="1928645" cy="221684"/>
          </a:xfrm>
          <a:prstGeom prst="rect">
            <a:avLst/>
          </a:prstGeom>
        </p:spPr>
      </p:pic>
    </p:spTree>
    <p:extLst>
      <p:ext uri="{BB962C8B-B14F-4D97-AF65-F5344CB8AC3E}">
        <p14:creationId xmlns:p14="http://schemas.microsoft.com/office/powerpoint/2010/main" val="141197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dec="http://schemas.microsoft.com/office/drawing/2017/decorative" xmlns:a16="http://schemas.microsoft.com/office/drawing/2014/main"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Master_1">
    <p:spTree>
      <p:nvGrpSpPr>
        <p:cNvPr id="1" name=""/>
        <p:cNvGrpSpPr/>
        <p:nvPr/>
      </p:nvGrpSpPr>
      <p:grpSpPr>
        <a:xfrm>
          <a:off x="0" y="0"/>
          <a:ext cx="0" cy="0"/>
          <a:chOff x="0" y="0"/>
          <a:chExt cx="0" cy="0"/>
        </a:xfrm>
      </p:grpSpPr>
      <p:grpSp>
        <p:nvGrpSpPr>
          <p:cNvPr id="15" name="グループ化 14">
            <a:extLst>
              <a:ext uri="{FF2B5EF4-FFF2-40B4-BE49-F238E27FC236}">
                <a16:creationId xmlns:a16="http://schemas.microsoft.com/office/drawing/2014/main" id="{919D6FC5-3DA2-4822-BFE9-05705B001F17}"/>
              </a:ext>
            </a:extLst>
          </p:cNvPr>
          <p:cNvGrpSpPr/>
          <p:nvPr userDrawn="1"/>
        </p:nvGrpSpPr>
        <p:grpSpPr>
          <a:xfrm>
            <a:off x="5951999" y="0"/>
            <a:ext cx="6240000" cy="6859200"/>
            <a:chOff x="4463999" y="0"/>
            <a:chExt cx="4680000" cy="5144400"/>
          </a:xfrm>
        </p:grpSpPr>
        <p:pic>
          <p:nvPicPr>
            <p:cNvPr id="16" name="図 15">
              <a:extLst>
                <a:ext uri="{FF2B5EF4-FFF2-40B4-BE49-F238E27FC236}">
                  <a16:creationId xmlns:a16="http://schemas.microsoft.com/office/drawing/2014/main" id="{C526FC09-CE6E-4413-8B41-836D480370AE}"/>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4"/>
            <a:stretch/>
          </p:blipFill>
          <p:spPr>
            <a:xfrm>
              <a:off x="4463999" y="0"/>
              <a:ext cx="4680000" cy="5144400"/>
            </a:xfrm>
            <a:prstGeom prst="rect">
              <a:avLst/>
            </a:prstGeom>
          </p:spPr>
        </p:pic>
        <p:sp>
          <p:nvSpPr>
            <p:cNvPr id="17" name="正方形/長方形 16">
              <a:extLst>
                <a:ext uri="{FF2B5EF4-FFF2-40B4-BE49-F238E27FC236}">
                  <a16:creationId xmlns:a16="http://schemas.microsoft.com/office/drawing/2014/main" id="{4A80D47A-CA37-49A1-ACB6-FBB18CFD0609}"/>
                </a:ext>
              </a:extLst>
            </p:cNvPr>
            <p:cNvSpPr/>
            <p:nvPr userDrawn="1"/>
          </p:nvSpPr>
          <p:spPr>
            <a:xfrm>
              <a:off x="4463999" y="4581524"/>
              <a:ext cx="4680000" cy="561975"/>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sp>
          <p:nvSpPr>
            <p:cNvPr id="18" name="テキスト ボックス 17">
              <a:extLst>
                <a:ext uri="{FF2B5EF4-FFF2-40B4-BE49-F238E27FC236}">
                  <a16:creationId xmlns:a16="http://schemas.microsoft.com/office/drawing/2014/main" id="{A903DC51-A7BF-4F20-AFA6-6BB1C60FE748}"/>
                </a:ext>
              </a:extLst>
            </p:cNvPr>
            <p:cNvSpPr txBox="1"/>
            <p:nvPr userDrawn="1"/>
          </p:nvSpPr>
          <p:spPr>
            <a:xfrm>
              <a:off x="5205712" y="439894"/>
              <a:ext cx="1738697" cy="346249"/>
            </a:xfrm>
            <a:prstGeom prst="rect">
              <a:avLst/>
            </a:prstGeom>
            <a:noFill/>
          </p:spPr>
          <p:txBody>
            <a:bodyPr wrap="none" rtlCol="0">
              <a:spAutoFit/>
            </a:bodyPr>
            <a:lstStyle/>
            <a:p>
              <a:pPr algn="l"/>
              <a:r>
                <a:rPr kumimoji="1" lang="en-US" altLang="ja-JP" sz="2400">
                  <a:solidFill>
                    <a:schemeClr val="bg1">
                      <a:lumMod val="50000"/>
                    </a:schemeClr>
                  </a:solidFill>
                </a:rPr>
                <a:t>Sample</a:t>
              </a:r>
              <a:r>
                <a:rPr kumimoji="1" lang="ja-JP" altLang="en-US" sz="2400">
                  <a:solidFill>
                    <a:schemeClr val="bg1">
                      <a:lumMod val="50000"/>
                    </a:schemeClr>
                  </a:solidFill>
                </a:rPr>
                <a:t> </a:t>
              </a:r>
              <a:r>
                <a:rPr kumimoji="1" lang="en-US" altLang="ja-JP" sz="2400">
                  <a:solidFill>
                    <a:schemeClr val="bg1">
                      <a:lumMod val="50000"/>
                    </a:schemeClr>
                  </a:solidFill>
                </a:rPr>
                <a:t>image</a:t>
              </a:r>
              <a:endParaRPr kumimoji="1" lang="ja-JP" altLang="en-US" sz="2400">
                <a:solidFill>
                  <a:schemeClr val="bg1">
                    <a:lumMod val="50000"/>
                  </a:schemeClr>
                </a:solidFill>
              </a:endParaRPr>
            </a:p>
          </p:txBody>
        </p:sp>
      </p:grpSp>
      <p:pic>
        <p:nvPicPr>
          <p:cNvPr id="19" name="図 18">
            <a:extLst>
              <a:ext uri="{FF2B5EF4-FFF2-40B4-BE49-F238E27FC236}">
                <a16:creationId xmlns:a16="http://schemas.microsoft.com/office/drawing/2014/main" id="{06E41C4D-AC92-4318-87B0-5040624467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099077" cy="6858000"/>
          </a:xfrm>
          <a:prstGeom prst="rect">
            <a:avLst/>
          </a:prstGeom>
        </p:spPr>
      </p:pic>
      <p:sp>
        <p:nvSpPr>
          <p:cNvPr id="2" name="Title 1"/>
          <p:cNvSpPr>
            <a:spLocks noGrp="1"/>
          </p:cNvSpPr>
          <p:nvPr userDrawn="1">
            <p:ph type="ctrTitle" hasCustomPrompt="1"/>
          </p:nvPr>
        </p:nvSpPr>
        <p:spPr>
          <a:xfrm>
            <a:off x="292800" y="2121600"/>
            <a:ext cx="4320000" cy="1329600"/>
          </a:xfrm>
        </p:spPr>
        <p:txBody>
          <a:bodyPr anchor="b">
            <a:noAutofit/>
          </a:bodyPr>
          <a:lstStyle>
            <a:lvl1pPr algn="l">
              <a:defRPr sz="4000">
                <a:solidFill>
                  <a:schemeClr val="bg1"/>
                </a:solidFill>
              </a:defRPr>
            </a:lvl1pPr>
          </a:lstStyle>
          <a:p>
            <a:r>
              <a:rPr lang="ja-JP" altLang="en-US"/>
              <a:t>タイトルを入力</a:t>
            </a:r>
            <a:endParaRPr lang="en-US"/>
          </a:p>
        </p:txBody>
      </p:sp>
      <p:sp>
        <p:nvSpPr>
          <p:cNvPr id="3" name="Subtitle 2"/>
          <p:cNvSpPr>
            <a:spLocks noGrp="1"/>
          </p:cNvSpPr>
          <p:nvPr userDrawn="1">
            <p:ph type="subTitle" idx="1" hasCustomPrompt="1"/>
          </p:nvPr>
        </p:nvSpPr>
        <p:spPr>
          <a:xfrm>
            <a:off x="312000" y="4089400"/>
            <a:ext cx="3696000" cy="1680000"/>
          </a:xfrm>
        </p:spPr>
        <p:txBody>
          <a:bodyPr anchor="t" anchorCtr="0">
            <a:noAutofit/>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userDrawn="1">
            <p:ph type="ftr" sz="quarter" idx="11"/>
          </p:nvPr>
        </p:nvSpPr>
        <p:spPr/>
        <p:txBody>
          <a:bodyPr/>
          <a:lstStyle>
            <a:lvl1pPr>
              <a:defRPr>
                <a:solidFill>
                  <a:schemeClr val="tx1"/>
                </a:solidFill>
              </a:defRPr>
            </a:lvl1pPr>
          </a:lstStyle>
          <a:p>
            <a:r>
              <a:rPr kumimoji="1" lang="en-US" altLang="ja-JP"/>
              <a:t>Copyright 2022 NANJING FUJITSU NANDA SOFTWARE TECHNOLOGY CO., LTD.</a:t>
            </a:r>
            <a:endParaRPr kumimoji="1" lang="ja-JP" altLang="en-US"/>
          </a:p>
        </p:txBody>
      </p:sp>
      <p:pic>
        <p:nvPicPr>
          <p:cNvPr id="21" name="図 20">
            <a:extLst>
              <a:ext uri="{FF2B5EF4-FFF2-40B4-BE49-F238E27FC236}">
                <a16:creationId xmlns:a16="http://schemas.microsoft.com/office/drawing/2014/main" id="{9522F68D-D7B8-4079-A7C4-DBAF3F52D5F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139851" y="1732601"/>
            <a:ext cx="4367999" cy="3391751"/>
          </a:xfrm>
          <a:prstGeom prst="rect">
            <a:avLst/>
          </a:prstGeom>
        </p:spPr>
      </p:pic>
      <p:pic>
        <p:nvPicPr>
          <p:cNvPr id="24" name="図 23" descr="FUJITSU-RESTRICTED">
            <a:extLst>
              <a:ext uri="{FF2B5EF4-FFF2-40B4-BE49-F238E27FC236}">
                <a16:creationId xmlns:a16="http://schemas.microsoft.com/office/drawing/2014/main" id="{E93C2A43-87E0-4653-9763-ECEF7B1CF387}"/>
              </a:ext>
              <a:ext uri="{C183D7F6-B498-43B3-948B-1728B52AA6E4}">
                <adec:decorative xmlns:adec="http://schemas.microsoft.com/office/drawing/2017/decorative" val="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pic>
        <p:nvPicPr>
          <p:cNvPr id="14" name="図 13" descr="Fujitsu">
            <a:extLst>
              <a:ext uri="{FF2B5EF4-FFF2-40B4-BE49-F238E27FC236}">
                <a16:creationId xmlns:a16="http://schemas.microsoft.com/office/drawing/2014/main" id="{F13A1115-B4DC-4FB3-8C33-75E997D0C81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88624" y="327430"/>
            <a:ext cx="1286400" cy="625933"/>
          </a:xfrm>
          <a:prstGeom prst="rect">
            <a:avLst/>
          </a:prstGeom>
        </p:spPr>
      </p:pic>
    </p:spTree>
    <p:extLst>
      <p:ext uri="{BB962C8B-B14F-4D97-AF65-F5344CB8AC3E}">
        <p14:creationId xmlns:p14="http://schemas.microsoft.com/office/powerpoint/2010/main" val="284593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dec="http://schemas.microsoft.com/office/drawing/2017/decorative" xmlns:a16="http://schemas.microsoft.com/office/drawing/2014/main"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Master_2">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59EA2C5-E74C-467E-A31E-22534610D34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8801778" y="1"/>
            <a:ext cx="3390223" cy="6857999"/>
          </a:xfrm>
          <a:prstGeom prst="rect">
            <a:avLst/>
          </a:prstGeom>
        </p:spPr>
      </p:pic>
      <p:sp>
        <p:nvSpPr>
          <p:cNvPr id="2" name="Title 1"/>
          <p:cNvSpPr>
            <a:spLocks noGrp="1"/>
          </p:cNvSpPr>
          <p:nvPr>
            <p:ph type="ctrTitle" hasCustomPrompt="1"/>
          </p:nvPr>
        </p:nvSpPr>
        <p:spPr>
          <a:xfrm>
            <a:off x="311999" y="1488000"/>
            <a:ext cx="7200000" cy="1920000"/>
          </a:xfrm>
        </p:spPr>
        <p:txBody>
          <a:bodyPr anchor="b">
            <a:noAutofit/>
          </a:bodyPr>
          <a:lstStyle>
            <a:lvl1pPr algn="l">
              <a:defRPr sz="4267">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4089600"/>
            <a:ext cx="6331200" cy="1680000"/>
          </a:xfrm>
        </p:spPr>
        <p:txBody>
          <a:bodyPr anchor="t" anchorCtr="0">
            <a:noAutofit/>
          </a:bodyPr>
          <a:lstStyle>
            <a:lvl1pPr marL="0" indent="0" algn="l">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pic>
        <p:nvPicPr>
          <p:cNvPr id="20" name="図 19">
            <a:extLst>
              <a:ext uri="{FF2B5EF4-FFF2-40B4-BE49-F238E27FC236}">
                <a16:creationId xmlns:a16="http://schemas.microsoft.com/office/drawing/2014/main" id="{943DCFA9-F6CE-4F0F-B3EE-23D84F3C6FB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883623" y="1801118"/>
            <a:ext cx="4190397" cy="3256028"/>
          </a:xfrm>
          <a:prstGeom prst="rect">
            <a:avLst/>
          </a:prstGeom>
        </p:spPr>
      </p:pic>
      <p:pic>
        <p:nvPicPr>
          <p:cNvPr id="22" name="図 21" descr="FUJITSU-RESTRICTED">
            <a:extLst>
              <a:ext uri="{FF2B5EF4-FFF2-40B4-BE49-F238E27FC236}">
                <a16:creationId xmlns:a16="http://schemas.microsoft.com/office/drawing/2014/main" id="{9A7F1DCF-6C8B-47E0-BBD7-55A136B6DD5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grpSp>
        <p:nvGrpSpPr>
          <p:cNvPr id="23" name="Group 22" descr="Fujitsu">
            <a:extLst>
              <a:ext uri="{FF2B5EF4-FFF2-40B4-BE49-F238E27FC236}">
                <a16:creationId xmlns:a16="http://schemas.microsoft.com/office/drawing/2014/main" id="{EA0FA9AC-AC26-48E3-BF47-91D55901E917}"/>
              </a:ext>
            </a:extLst>
          </p:cNvPr>
          <p:cNvGrpSpPr>
            <a:grpSpLocks noChangeAspect="1"/>
          </p:cNvGrpSpPr>
          <p:nvPr userDrawn="1"/>
        </p:nvGrpSpPr>
        <p:grpSpPr>
          <a:xfrm>
            <a:off x="10587567" y="323745"/>
            <a:ext cx="1291692" cy="629564"/>
            <a:chOff x="8012114" y="249161"/>
            <a:chExt cx="892174" cy="434841"/>
          </a:xfrm>
        </p:grpSpPr>
        <p:sp>
          <p:nvSpPr>
            <p:cNvPr id="24" name="Freeform 34">
              <a:extLst>
                <a:ext uri="{FF2B5EF4-FFF2-40B4-BE49-F238E27FC236}">
                  <a16:creationId xmlns:a16="http://schemas.microsoft.com/office/drawing/2014/main" id="{6DD794C0-B5B1-4749-93AE-C0B3DA7765D6}"/>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5" name="Freeform 35">
              <a:extLst>
                <a:ext uri="{FF2B5EF4-FFF2-40B4-BE49-F238E27FC236}">
                  <a16:creationId xmlns:a16="http://schemas.microsoft.com/office/drawing/2014/main" id="{C8AFA1DF-E2AD-431B-9A71-F99A68BFE07C}"/>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6" name="Freeform 36">
              <a:extLst>
                <a:ext uri="{FF2B5EF4-FFF2-40B4-BE49-F238E27FC236}">
                  <a16:creationId xmlns:a16="http://schemas.microsoft.com/office/drawing/2014/main" id="{DCCF753C-FF99-4C0C-94D0-F2FE9DC1EC9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7" name="Freeform 37">
              <a:extLst>
                <a:ext uri="{FF2B5EF4-FFF2-40B4-BE49-F238E27FC236}">
                  <a16:creationId xmlns:a16="http://schemas.microsoft.com/office/drawing/2014/main" id="{BB8A9FF0-74AF-4BF0-B63E-8CF3120C9676}"/>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8" name="Freeform 38">
              <a:extLst>
                <a:ext uri="{FF2B5EF4-FFF2-40B4-BE49-F238E27FC236}">
                  <a16:creationId xmlns:a16="http://schemas.microsoft.com/office/drawing/2014/main" id="{3EFD3576-7BB3-4739-A24F-50250CAEBEE9}"/>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9" name="Freeform 39">
              <a:extLst>
                <a:ext uri="{FF2B5EF4-FFF2-40B4-BE49-F238E27FC236}">
                  <a16:creationId xmlns:a16="http://schemas.microsoft.com/office/drawing/2014/main" id="{FC6758ED-3FB6-42D3-9F56-BDE1752E62A0}"/>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0" name="Freeform 40">
              <a:extLst>
                <a:ext uri="{FF2B5EF4-FFF2-40B4-BE49-F238E27FC236}">
                  <a16:creationId xmlns:a16="http://schemas.microsoft.com/office/drawing/2014/main" id="{1A0FF2C9-FB26-4EE6-9744-A33823AB18C4}"/>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1" name="Freeform 41">
              <a:extLst>
                <a:ext uri="{FF2B5EF4-FFF2-40B4-BE49-F238E27FC236}">
                  <a16:creationId xmlns:a16="http://schemas.microsoft.com/office/drawing/2014/main" id="{3652132C-1D36-46D8-B40D-EFABBC1421B3}"/>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Copyright 2022 NANJING FUJITSU NANDA SOFTWARE TECHNOLOGY CO., LTD.</a:t>
            </a:r>
            <a:endParaRPr kumimoji="1" lang="ja-JP" altLang="en-US"/>
          </a:p>
        </p:txBody>
      </p:sp>
    </p:spTree>
    <p:extLst>
      <p:ext uri="{BB962C8B-B14F-4D97-AF65-F5344CB8AC3E}">
        <p14:creationId xmlns:p14="http://schemas.microsoft.com/office/powerpoint/2010/main" val="39369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dec="http://schemas.microsoft.com/office/drawing/2017/decorative" xmlns:a16="http://schemas.microsoft.com/office/drawing/2014/main"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6" name="図 16">
            <a:extLst>
              <a:ext uri="{FF2B5EF4-FFF2-40B4-BE49-F238E27FC236}">
                <a16:creationId xmlns:a16="http://schemas.microsoft.com/office/drawing/2014/main" id="{DD823FC4-0E59-43A1-8BCD-EBD727ED30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ctrTitle" hasCustomPrompt="1"/>
          </p:nvPr>
        </p:nvSpPr>
        <p:spPr>
          <a:xfrm>
            <a:off x="312000" y="1488000"/>
            <a:ext cx="11040000" cy="1920000"/>
          </a:xfrm>
        </p:spPr>
        <p:txBody>
          <a:bodyPr anchor="b">
            <a:noAutofit/>
          </a:bodyPr>
          <a:lstStyle>
            <a:lvl1pPr algn="l">
              <a:defRPr sz="4267">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3614400"/>
            <a:ext cx="11040000" cy="1929600"/>
          </a:xfrm>
        </p:spPr>
        <p:txBody>
          <a:bodyPr>
            <a:noAutofit/>
          </a:bodyPr>
          <a:lstStyle>
            <a:lvl1pPr marL="0" indent="0" algn="l">
              <a:buNone/>
              <a:defRPr sz="26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Copyright 2022 NANJING FUJITSU NANDA SOFTWARE TECHNOLOGY CO., LTD.</a:t>
            </a:r>
            <a:endParaRPr kumimoji="1" lang="ja-JP" alt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lvl1pPr>
              <a:defRPr>
                <a:solidFill>
                  <a:schemeClr val="tx1"/>
                </a:solidFill>
              </a:defRPr>
            </a:lvl1pPr>
          </a:lstStyle>
          <a:p>
            <a:fld id="{4D029D89-7B63-4C94-AD4D-2E4D6BB83637}" type="slidenum">
              <a:rPr kumimoji="1" lang="ja-JP" altLang="en-US" smtClean="0"/>
              <a:pPr/>
              <a:t>‹#›</a:t>
            </a:fld>
            <a:endParaRPr kumimoji="1" lang="ja-JP" altLang="en-US"/>
          </a:p>
        </p:txBody>
      </p:sp>
      <p:grpSp>
        <p:nvGrpSpPr>
          <p:cNvPr id="20" name="Group 22" descr="Fujitsu">
            <a:extLst>
              <a:ext uri="{FF2B5EF4-FFF2-40B4-BE49-F238E27FC236}">
                <a16:creationId xmlns:a16="http://schemas.microsoft.com/office/drawing/2014/main" id="{DDC40295-912F-4B75-825E-6A19D918735E}"/>
              </a:ext>
            </a:extLst>
          </p:cNvPr>
          <p:cNvGrpSpPr>
            <a:grpSpLocks noChangeAspect="1"/>
          </p:cNvGrpSpPr>
          <p:nvPr userDrawn="1"/>
        </p:nvGrpSpPr>
        <p:grpSpPr>
          <a:xfrm>
            <a:off x="10587567" y="323745"/>
            <a:ext cx="1291692" cy="629564"/>
            <a:chOff x="8012114" y="249161"/>
            <a:chExt cx="892174" cy="434841"/>
          </a:xfrm>
        </p:grpSpPr>
        <p:sp>
          <p:nvSpPr>
            <p:cNvPr id="21" name="Freeform 34">
              <a:extLst>
                <a:ext uri="{FF2B5EF4-FFF2-40B4-BE49-F238E27FC236}">
                  <a16:creationId xmlns:a16="http://schemas.microsoft.com/office/drawing/2014/main" id="{58651FFA-FC3B-4BF1-AE37-56C9BAC03808}"/>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2" name="Freeform 35">
              <a:extLst>
                <a:ext uri="{FF2B5EF4-FFF2-40B4-BE49-F238E27FC236}">
                  <a16:creationId xmlns:a16="http://schemas.microsoft.com/office/drawing/2014/main" id="{F38D1057-B75F-4A54-AF90-A8D57DDB5EA3}"/>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3" name="Freeform 36">
              <a:extLst>
                <a:ext uri="{FF2B5EF4-FFF2-40B4-BE49-F238E27FC236}">
                  <a16:creationId xmlns:a16="http://schemas.microsoft.com/office/drawing/2014/main" id="{0FA8FF41-1874-4F27-9ACB-8F9DD0AC90F7}"/>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4" name="Freeform 37">
              <a:extLst>
                <a:ext uri="{FF2B5EF4-FFF2-40B4-BE49-F238E27FC236}">
                  <a16:creationId xmlns:a16="http://schemas.microsoft.com/office/drawing/2014/main" id="{50E67408-B338-4449-B662-76E98D8E5C1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5" name="Freeform 38">
              <a:extLst>
                <a:ext uri="{FF2B5EF4-FFF2-40B4-BE49-F238E27FC236}">
                  <a16:creationId xmlns:a16="http://schemas.microsoft.com/office/drawing/2014/main" id="{4AC7696B-9860-489B-BE9B-00D46469390B}"/>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6" name="Freeform 39">
              <a:extLst>
                <a:ext uri="{FF2B5EF4-FFF2-40B4-BE49-F238E27FC236}">
                  <a16:creationId xmlns:a16="http://schemas.microsoft.com/office/drawing/2014/main" id="{CDE404E4-3DFC-433A-8E05-E73F0F493EE7}"/>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7" name="Freeform 40">
              <a:extLst>
                <a:ext uri="{FF2B5EF4-FFF2-40B4-BE49-F238E27FC236}">
                  <a16:creationId xmlns:a16="http://schemas.microsoft.com/office/drawing/2014/main" id="{606859B5-A1E4-47EF-9016-922C15E0DCD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8" name="Freeform 41">
              <a:extLst>
                <a:ext uri="{FF2B5EF4-FFF2-40B4-BE49-F238E27FC236}">
                  <a16:creationId xmlns:a16="http://schemas.microsoft.com/office/drawing/2014/main" id="{9916EAC5-51B3-4315-A6F9-67FA3906E9D3}"/>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pic>
        <p:nvPicPr>
          <p:cNvPr id="17" name="図 16" descr="FUJITSU-RESTRICTED">
            <a:extLst>
              <a:ext uri="{FF2B5EF4-FFF2-40B4-BE49-F238E27FC236}">
                <a16:creationId xmlns:a16="http://schemas.microsoft.com/office/drawing/2014/main" id="{7BD911DE-3CE6-43CB-9C33-77144F07C90D}"/>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spTree>
    <p:extLst>
      <p:ext uri="{BB962C8B-B14F-4D97-AF65-F5344CB8AC3E}">
        <p14:creationId xmlns:p14="http://schemas.microsoft.com/office/powerpoint/2010/main" val="206339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dec="http://schemas.microsoft.com/office/drawing/2017/decorative" xmlns:a16="http://schemas.microsoft.com/office/drawing/2014/main"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Footer Placeholder 4"/>
          <p:cNvSpPr>
            <a:spLocks noGrp="1"/>
          </p:cNvSpPr>
          <p:nvPr>
            <p:ph type="ftr" sz="quarter" idx="11"/>
          </p:nvPr>
        </p:nvSpPr>
        <p:spPr/>
        <p:txBody>
          <a:bodyPr/>
          <a:lstStyle/>
          <a:p>
            <a:r>
              <a:rPr kumimoji="1" lang="en-US" altLang="ja-JP"/>
              <a:t>Copyright 2022 NANJING FUJITSU NANDA SOFTWARE TECHNOLOGY CO., LTD.</a:t>
            </a:r>
            <a:endParaRPr kumimoji="1" lang="ja-JP" alt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99574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3072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8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Footer Placeholder 5"/>
          <p:cNvSpPr>
            <a:spLocks noGrp="1"/>
          </p:cNvSpPr>
          <p:nvPr>
            <p:ph type="ftr" sz="quarter" idx="11"/>
          </p:nvPr>
        </p:nvSpPr>
        <p:spPr/>
        <p:txBody>
          <a:bodyPr/>
          <a:lstStyle/>
          <a:p>
            <a:r>
              <a:rPr kumimoji="1" lang="en-US" altLang="ja-JP"/>
              <a:t>Copyright 2022 NANJING FUJITSU NANDA SOFTWARE TECHNOLOGY CO., LTD.</a:t>
            </a:r>
            <a:endParaRPr kumimoji="1" lang="ja-JP" alt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64155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Footer Placeholder 5"/>
          <p:cNvSpPr>
            <a:spLocks noGrp="1"/>
          </p:cNvSpPr>
          <p:nvPr>
            <p:ph type="ftr" sz="quarter" idx="11"/>
          </p:nvPr>
        </p:nvSpPr>
        <p:spPr/>
        <p:txBody>
          <a:bodyPr/>
          <a:lstStyle/>
          <a:p>
            <a:r>
              <a:rPr kumimoji="1" lang="en-US" altLang="ja-JP"/>
              <a:t>Copyright 2022 NANJING FUJITSU NANDA SOFTWARE TECHNOLOGY CO., LTD.</a:t>
            </a:r>
            <a:endParaRPr kumimoji="1" lang="ja-JP" alt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235948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1 column_W">
    <p:spTree>
      <p:nvGrpSpPr>
        <p:cNvPr id="1" name=""/>
        <p:cNvGrpSpPr/>
        <p:nvPr/>
      </p:nvGrpSpPr>
      <p:grpSpPr>
        <a:xfrm>
          <a:off x="0" y="0"/>
          <a:ext cx="0" cy="0"/>
          <a:chOff x="0" y="0"/>
          <a:chExt cx="0" cy="0"/>
        </a:xfrm>
      </p:grpSpPr>
      <p:pic>
        <p:nvPicPr>
          <p:cNvPr id="7" name="図 6" descr="Fujitsu">
            <a:extLst>
              <a:ext uri="{FF2B5EF4-FFF2-40B4-BE49-F238E27FC236}">
                <a16:creationId xmlns:a16="http://schemas.microsoft.com/office/drawing/2014/main" id="{22777F4C-70BC-40F5-9740-6775CB07AE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365" y="241188"/>
            <a:ext cx="986483" cy="480000"/>
          </a:xfrm>
          <a:prstGeom prst="rect">
            <a:avLst/>
          </a:prstGeom>
        </p:spPr>
      </p:pic>
      <p:sp>
        <p:nvSpPr>
          <p:cNvPr id="3" name="タイトル 2">
            <a:extLst>
              <a:ext uri="{FF2B5EF4-FFF2-40B4-BE49-F238E27FC236}">
                <a16:creationId xmlns:a16="http://schemas.microsoft.com/office/drawing/2014/main" id="{85F77DF4-84F9-4F8F-8A0E-AF3B283C4F7E}"/>
              </a:ext>
            </a:extLst>
          </p:cNvPr>
          <p:cNvSpPr>
            <a:spLocks noGrp="1"/>
          </p:cNvSpPr>
          <p:nvPr>
            <p:ph type="title"/>
          </p:nvPr>
        </p:nvSpPr>
        <p:spPr/>
        <p:txBody>
          <a:bodyPr/>
          <a:lstStyle>
            <a:lvl1pPr>
              <a:defRPr>
                <a:solidFill>
                  <a:schemeClr val="tx1"/>
                </a:solidFill>
              </a:defRPr>
            </a:lvl1pPr>
          </a:lstStyle>
          <a:p>
            <a:r>
              <a:rPr kumimoji="1" lang="ja-JP" altLang="en-US"/>
              <a:t>マスター タイトルの書式設定</a:t>
            </a:r>
          </a:p>
        </p:txBody>
      </p:sp>
      <p:sp>
        <p:nvSpPr>
          <p:cNvPr id="10" name="コンテンツ プレースホルダー 9">
            <a:extLst>
              <a:ext uri="{FF2B5EF4-FFF2-40B4-BE49-F238E27FC236}">
                <a16:creationId xmlns:a16="http://schemas.microsoft.com/office/drawing/2014/main" id="{B60F4D62-2B92-4299-B68D-0C70961FC88A}"/>
              </a:ext>
            </a:extLst>
          </p:cNvPr>
          <p:cNvSpPr>
            <a:spLocks noGrp="1"/>
          </p:cNvSpPr>
          <p:nvPr>
            <p:ph sz="quarter" idx="13"/>
          </p:nvPr>
        </p:nvSpPr>
        <p:spPr>
          <a:xfrm>
            <a:off x="307200" y="1267200"/>
            <a:ext cx="11572800" cy="5049600"/>
          </a:xfrm>
        </p:spPr>
        <p:txBody>
          <a:bodyPr/>
          <a:lstStyle>
            <a:lvl1pPr>
              <a:buClr>
                <a:schemeClr val="tx1">
                  <a:lumMod val="50000"/>
                  <a:lumOff val="50000"/>
                </a:schemeClr>
              </a:buClr>
              <a:defRPr/>
            </a:lvl1pPr>
            <a:lvl2pPr>
              <a:buClr>
                <a:schemeClr val="tx1">
                  <a:lumMod val="50000"/>
                  <a:lumOff val="50000"/>
                </a:schemeClr>
              </a:buClr>
              <a:defRPr/>
            </a:lvl2pPr>
            <a:lvl3pPr>
              <a:buClr>
                <a:schemeClr val="tx1">
                  <a:lumMod val="50000"/>
                  <a:lumOff val="50000"/>
                </a:schemeClr>
              </a:buClr>
              <a:defRPr/>
            </a:lvl3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Footer Placeholder 4"/>
          <p:cNvSpPr>
            <a:spLocks noGrp="1"/>
          </p:cNvSpPr>
          <p:nvPr>
            <p:ph type="ftr" sz="quarter" idx="11"/>
          </p:nvPr>
        </p:nvSpPr>
        <p:spPr/>
        <p:txBody>
          <a:bodyPr/>
          <a:lstStyle/>
          <a:p>
            <a:pPr defTabSz="609585">
              <a:defRPr/>
            </a:pPr>
            <a:r>
              <a:rPr kumimoji="1" lang="en-US" altLang="ja-JP">
                <a:solidFill>
                  <a:srgbClr val="000000"/>
                </a:solidFill>
              </a:rPr>
              <a:t>Copyright 2022 NANJING FUJITSU NANDA SOFTWARE TECHNOLOGY CO., LTD.</a:t>
            </a:r>
            <a:endParaRPr kumimoji="1" lang="ja-JP" altLang="en-US">
              <a:solidFill>
                <a:srgbClr val="000000"/>
              </a:solidFill>
            </a:endParaRPr>
          </a:p>
        </p:txBody>
      </p:sp>
      <p:sp>
        <p:nvSpPr>
          <p:cNvPr id="6" name="Slide Number Placeholder 5"/>
          <p:cNvSpPr>
            <a:spLocks noGrp="1"/>
          </p:cNvSpPr>
          <p:nvPr>
            <p:ph type="sldNum" sz="quarter" idx="12"/>
          </p:nvPr>
        </p:nvSpPr>
        <p:spPr/>
        <p:txBody>
          <a:bodyPr/>
          <a:lstStyle/>
          <a:p>
            <a:pPr defTabSz="609585">
              <a:defRPr/>
            </a:pPr>
            <a:fld id="{4D029D89-7B63-4C94-AD4D-2E4D6BB83637}" type="slidenum">
              <a:rPr kumimoji="1" lang="ja-JP" altLang="en-US" smtClean="0">
                <a:solidFill>
                  <a:srgbClr val="000000"/>
                </a:solidFill>
              </a:rPr>
              <a:pPr defTabSz="609585">
                <a:defRPr/>
              </a:pPr>
              <a:t>‹#›</a:t>
            </a:fld>
            <a:endParaRPr kumimoji="1" lang="ja-JP" altLang="en-US">
              <a:solidFill>
                <a:srgbClr val="000000"/>
              </a:solidFill>
            </a:endParaRPr>
          </a:p>
        </p:txBody>
      </p:sp>
      <p:pic>
        <p:nvPicPr>
          <p:cNvPr id="8" name="図 7" descr="FUJITSU-RESTRICTED">
            <a:extLst>
              <a:ext uri="{FF2B5EF4-FFF2-40B4-BE49-F238E27FC236}">
                <a16:creationId xmlns:a16="http://schemas.microsoft.com/office/drawing/2014/main" id="{808DC641-9389-4AC6-99AB-9D60A778490E}"/>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Tree>
    <p:extLst>
      <p:ext uri="{BB962C8B-B14F-4D97-AF65-F5344CB8AC3E}">
        <p14:creationId xmlns:p14="http://schemas.microsoft.com/office/powerpoint/2010/main" val="356993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dec="http://schemas.microsoft.com/office/drawing/2017/decorative" xmlns:a14="http://schemas.microsoft.com/office/drawing/2010/main" xmlns:a16="http://schemas.microsoft.com/office/drawing/2014/main"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ext 1 column_K">
    <p:spTree>
      <p:nvGrpSpPr>
        <p:cNvPr id="1" name=""/>
        <p:cNvGrpSpPr/>
        <p:nvPr/>
      </p:nvGrpSpPr>
      <p:grpSpPr>
        <a:xfrm>
          <a:off x="0" y="0"/>
          <a:ext cx="0" cy="0"/>
          <a:chOff x="0" y="0"/>
          <a:chExt cx="0" cy="0"/>
        </a:xfrm>
      </p:grpSpPr>
      <p:sp>
        <p:nvSpPr>
          <p:cNvPr id="17" name="Rectangle 2">
            <a:extLst>
              <a:ext uri="{FF2B5EF4-FFF2-40B4-BE49-F238E27FC236}">
                <a16:creationId xmlns:a16="http://schemas.microsoft.com/office/drawing/2014/main" id="{1C87A6D6-AFE6-4F01-AF74-E70FCA8E17F0}"/>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1" lang="en-GB" sz="24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2" name="Title 1"/>
          <p:cNvSpPr>
            <a:spLocks noGrp="1"/>
          </p:cNvSpPr>
          <p:nvPr>
            <p:ph type="title"/>
          </p:nvPr>
        </p:nvSpPr>
        <p:spPr/>
        <p:txBody>
          <a:bodyPr/>
          <a:lstStyle>
            <a:lvl1pPr>
              <a:defRPr>
                <a:solidFill>
                  <a:schemeClr val="bg1"/>
                </a:solidFill>
              </a:defRPr>
            </a:lvl1pPr>
          </a:lstStyle>
          <a:p>
            <a:r>
              <a:rPr lang="ja-JP" altLang="en-US"/>
              <a:t>マスター タイトルの書式設定</a:t>
            </a:r>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pPr defTabSz="609585">
              <a:defRPr/>
            </a:pPr>
            <a:r>
              <a:rPr kumimoji="1" lang="en-US" altLang="ja-JP">
                <a:solidFill>
                  <a:prstClr val="white"/>
                </a:solidFill>
              </a:rPr>
              <a:t>Copyright 2022 NANJING FUJITSU NANDA SOFTWARE TECHNOLOGY CO., LTD.</a:t>
            </a:r>
            <a:endParaRPr kumimoji="1" lang="ja-JP" alt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pPr defTabSz="609585">
              <a:defRPr/>
            </a:pPr>
            <a:fld id="{4D029D89-7B63-4C94-AD4D-2E4D6BB83637}" type="slidenum">
              <a:rPr kumimoji="1" lang="ja-JP" altLang="en-US" smtClean="0">
                <a:solidFill>
                  <a:prstClr val="white"/>
                </a:solidFill>
              </a:rPr>
              <a:pPr defTabSz="609585">
                <a:defRPr/>
              </a:pPr>
              <a:t>‹#›</a:t>
            </a:fld>
            <a:endParaRPr kumimoji="1" lang="ja-JP" altLang="en-US">
              <a:solidFill>
                <a:prstClr val="white"/>
              </a:solidFill>
            </a:endParaRPr>
          </a:p>
        </p:txBody>
      </p:sp>
      <p:grpSp>
        <p:nvGrpSpPr>
          <p:cNvPr id="28" name="Group 16" descr="Fujitsu">
            <a:extLst>
              <a:ext uri="{FF2B5EF4-FFF2-40B4-BE49-F238E27FC236}">
                <a16:creationId xmlns:a16="http://schemas.microsoft.com/office/drawing/2014/main" id="{F0838B82-4C4F-4EEE-B7DA-FBEAB8784BAB}"/>
              </a:ext>
            </a:extLst>
          </p:cNvPr>
          <p:cNvGrpSpPr/>
          <p:nvPr userDrawn="1"/>
        </p:nvGrpSpPr>
        <p:grpSpPr>
          <a:xfrm>
            <a:off x="10892366" y="241188"/>
            <a:ext cx="988484" cy="481781"/>
            <a:chOff x="8012114" y="249161"/>
            <a:chExt cx="892174" cy="434841"/>
          </a:xfrm>
        </p:grpSpPr>
        <p:sp>
          <p:nvSpPr>
            <p:cNvPr id="29" name="Freeform 34">
              <a:extLst>
                <a:ext uri="{FF2B5EF4-FFF2-40B4-BE49-F238E27FC236}">
                  <a16:creationId xmlns:a16="http://schemas.microsoft.com/office/drawing/2014/main" id="{408B78F1-3259-4E86-B8CA-DC16B5A6F7A0}"/>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0" name="Freeform 35">
              <a:extLst>
                <a:ext uri="{FF2B5EF4-FFF2-40B4-BE49-F238E27FC236}">
                  <a16:creationId xmlns:a16="http://schemas.microsoft.com/office/drawing/2014/main" id="{12533E4E-1F5E-4B61-B9C1-BD668B91E49E}"/>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1" name="Freeform 36">
              <a:extLst>
                <a:ext uri="{FF2B5EF4-FFF2-40B4-BE49-F238E27FC236}">
                  <a16:creationId xmlns:a16="http://schemas.microsoft.com/office/drawing/2014/main" id="{75E7D130-E190-4A38-9EAF-DCED278BBF72}"/>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2" name="Freeform 37">
              <a:extLst>
                <a:ext uri="{FF2B5EF4-FFF2-40B4-BE49-F238E27FC236}">
                  <a16:creationId xmlns:a16="http://schemas.microsoft.com/office/drawing/2014/main" id="{060F49BC-00C9-4723-B502-E385D6B38643}"/>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3" name="Freeform 38">
              <a:extLst>
                <a:ext uri="{FF2B5EF4-FFF2-40B4-BE49-F238E27FC236}">
                  <a16:creationId xmlns:a16="http://schemas.microsoft.com/office/drawing/2014/main" id="{11371B87-8E3B-4E25-BBDC-3AC22E6E96E7}"/>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4" name="Freeform 39">
              <a:extLst>
                <a:ext uri="{FF2B5EF4-FFF2-40B4-BE49-F238E27FC236}">
                  <a16:creationId xmlns:a16="http://schemas.microsoft.com/office/drawing/2014/main" id="{D743705E-7BEB-479F-B021-8C54FB3AC296}"/>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5" name="Freeform 40">
              <a:extLst>
                <a:ext uri="{FF2B5EF4-FFF2-40B4-BE49-F238E27FC236}">
                  <a16:creationId xmlns:a16="http://schemas.microsoft.com/office/drawing/2014/main" id="{323A64DD-AABF-4E03-BD5D-0E12528D3BB2}"/>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6" name="Freeform 41">
              <a:extLst>
                <a:ext uri="{FF2B5EF4-FFF2-40B4-BE49-F238E27FC236}">
                  <a16:creationId xmlns:a16="http://schemas.microsoft.com/office/drawing/2014/main" id="{ECCE5251-B484-410F-B89E-E4B279F787C5}"/>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grpSp>
      <p:sp>
        <p:nvSpPr>
          <p:cNvPr id="8" name="コンテンツ プレースホルダー 7">
            <a:extLst>
              <a:ext uri="{FF2B5EF4-FFF2-40B4-BE49-F238E27FC236}">
                <a16:creationId xmlns:a16="http://schemas.microsoft.com/office/drawing/2014/main" id="{DBA5F77D-00F7-4D5A-BDCC-7ABC59A03BC5}"/>
              </a:ext>
            </a:extLst>
          </p:cNvPr>
          <p:cNvSpPr>
            <a:spLocks noGrp="1"/>
          </p:cNvSpPr>
          <p:nvPr>
            <p:ph sz="quarter" idx="13"/>
          </p:nvPr>
        </p:nvSpPr>
        <p:spPr>
          <a:xfrm>
            <a:off x="307200" y="1267200"/>
            <a:ext cx="11572800" cy="504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18" name="図 17" descr="FUJITSU-RESTRICTED">
            <a:extLst>
              <a:ext uri="{FF2B5EF4-FFF2-40B4-BE49-F238E27FC236}">
                <a16:creationId xmlns:a16="http://schemas.microsoft.com/office/drawing/2014/main" id="{267DAF94-413F-48B6-928D-9B21E439029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Tree>
    <p:extLst>
      <p:ext uri="{BB962C8B-B14F-4D97-AF65-F5344CB8AC3E}">
        <p14:creationId xmlns:p14="http://schemas.microsoft.com/office/powerpoint/2010/main" val="282302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23CC6D9-6EFF-494A-BF84-DA0874602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097845" y="1"/>
            <a:ext cx="6094155" cy="6857999"/>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Copyright 2022 NANJING FUJITSU NANDA SOFTWARE TECHNOLOGY CO., LTD.</a:t>
            </a:r>
            <a:endParaRPr kumimoji="1" lang="ja-JP" altLang="en-US"/>
          </a:p>
        </p:txBody>
      </p:sp>
      <p:pic>
        <p:nvPicPr>
          <p:cNvPr id="20" name="図 19">
            <a:extLst>
              <a:ext uri="{FF2B5EF4-FFF2-40B4-BE49-F238E27FC236}">
                <a16:creationId xmlns:a16="http://schemas.microsoft.com/office/drawing/2014/main" id="{8B2F974C-2586-44F6-B521-85BC5FA4904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139851" y="1731463"/>
            <a:ext cx="4367999" cy="3394028"/>
          </a:xfrm>
          <a:prstGeom prst="rect">
            <a:avLst/>
          </a:prstGeom>
        </p:spPr>
      </p:pic>
      <p:grpSp>
        <p:nvGrpSpPr>
          <p:cNvPr id="19" name="Group 22" descr="Fujitsu">
            <a:extLst>
              <a:ext uri="{FF2B5EF4-FFF2-40B4-BE49-F238E27FC236}">
                <a16:creationId xmlns:a16="http://schemas.microsoft.com/office/drawing/2014/main" id="{30D807CB-9C19-40CB-9ADA-F5FD76695222}"/>
              </a:ext>
            </a:extLst>
          </p:cNvPr>
          <p:cNvGrpSpPr>
            <a:grpSpLocks noChangeAspect="1"/>
          </p:cNvGrpSpPr>
          <p:nvPr userDrawn="1"/>
        </p:nvGrpSpPr>
        <p:grpSpPr>
          <a:xfrm>
            <a:off x="10587567" y="323745"/>
            <a:ext cx="1291692" cy="629564"/>
            <a:chOff x="8012114" y="249161"/>
            <a:chExt cx="892174" cy="434841"/>
          </a:xfrm>
        </p:grpSpPr>
        <p:sp>
          <p:nvSpPr>
            <p:cNvPr id="21" name="Freeform 34">
              <a:extLst>
                <a:ext uri="{FF2B5EF4-FFF2-40B4-BE49-F238E27FC236}">
                  <a16:creationId xmlns:a16="http://schemas.microsoft.com/office/drawing/2014/main" id="{8877A15F-B670-4519-AB23-C001B82B9FBA}"/>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2" name="Freeform 35">
              <a:extLst>
                <a:ext uri="{FF2B5EF4-FFF2-40B4-BE49-F238E27FC236}">
                  <a16:creationId xmlns:a16="http://schemas.microsoft.com/office/drawing/2014/main" id="{DA8B768A-A97D-490B-93AE-5E275BCA6988}"/>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4" name="Freeform 36">
              <a:extLst>
                <a:ext uri="{FF2B5EF4-FFF2-40B4-BE49-F238E27FC236}">
                  <a16:creationId xmlns:a16="http://schemas.microsoft.com/office/drawing/2014/main" id="{4B37A482-6532-4170-98AF-22DF8FB9C97D}"/>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5" name="Freeform 37">
              <a:extLst>
                <a:ext uri="{FF2B5EF4-FFF2-40B4-BE49-F238E27FC236}">
                  <a16:creationId xmlns:a16="http://schemas.microsoft.com/office/drawing/2014/main" id="{30D79590-2C60-41D2-B7FF-F45AC7FE2B1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6" name="Freeform 38">
              <a:extLst>
                <a:ext uri="{FF2B5EF4-FFF2-40B4-BE49-F238E27FC236}">
                  <a16:creationId xmlns:a16="http://schemas.microsoft.com/office/drawing/2014/main" id="{0142B91E-6DB6-4543-AD78-EB25DDD078A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7" name="Freeform 39">
              <a:extLst>
                <a:ext uri="{FF2B5EF4-FFF2-40B4-BE49-F238E27FC236}">
                  <a16:creationId xmlns:a16="http://schemas.microsoft.com/office/drawing/2014/main" id="{60628E7A-A810-4212-B4B2-7491E343EAE6}"/>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8" name="Freeform 40">
              <a:extLst>
                <a:ext uri="{FF2B5EF4-FFF2-40B4-BE49-F238E27FC236}">
                  <a16:creationId xmlns:a16="http://schemas.microsoft.com/office/drawing/2014/main" id="{FF33B481-F09E-41F9-A16D-ABCE1EFBE5F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9" name="Freeform 41">
              <a:extLst>
                <a:ext uri="{FF2B5EF4-FFF2-40B4-BE49-F238E27FC236}">
                  <a16:creationId xmlns:a16="http://schemas.microsoft.com/office/drawing/2014/main" id="{7E5FB21F-1485-49A3-BE1D-880B4556A005}"/>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sp>
        <p:nvSpPr>
          <p:cNvPr id="30" name="テキスト ボックス 29">
            <a:extLst>
              <a:ext uri="{FF2B5EF4-FFF2-40B4-BE49-F238E27FC236}">
                <a16:creationId xmlns:a16="http://schemas.microsoft.com/office/drawing/2014/main" id="{8613DED7-82D0-49B9-8E63-BB17EBF8CE0D}"/>
              </a:ext>
            </a:extLst>
          </p:cNvPr>
          <p:cNvSpPr txBox="1"/>
          <p:nvPr userDrawn="1"/>
        </p:nvSpPr>
        <p:spPr>
          <a:xfrm>
            <a:off x="172800" y="2678401"/>
            <a:ext cx="3776996" cy="954107"/>
          </a:xfrm>
          <a:prstGeom prst="rect">
            <a:avLst/>
          </a:prstGeom>
          <a:noFill/>
        </p:spPr>
        <p:txBody>
          <a:bodyPr wrap="none" rtlCol="0">
            <a:spAutoFit/>
          </a:bodyPr>
          <a:lstStyle/>
          <a:p>
            <a:pPr marL="0" algn="l" defTabSz="609585" rtl="0" eaLnBrk="1" latinLnBrk="0" hangingPunct="1"/>
            <a:r>
              <a:rPr kumimoji="1" lang="en-US" altLang="ja-JP" sz="5600" b="1" kern="1200">
                <a:solidFill>
                  <a:schemeClr val="tx1"/>
                </a:solidFill>
                <a:latin typeface="Arial" panose="020B0604020202020204" pitchFamily="34" charset="0"/>
                <a:ea typeface="+mn-ea"/>
                <a:cs typeface="Arial" panose="020B0604020202020204" pitchFamily="34" charset="0"/>
              </a:rPr>
              <a:t>Thank you</a:t>
            </a:r>
            <a:endParaRPr kumimoji="1" lang="ja-JP" altLang="en-US" sz="5600" b="1" kern="1200">
              <a:solidFill>
                <a:schemeClr val="tx1"/>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73007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dec="http://schemas.microsoft.com/office/drawing/2017/decorative" xmlns:a16="http://schemas.microsoft.com/office/drawing/2014/main" xmlns="">
      <p:transition spd="med">
        <p:fade/>
      </p:transition>
    </mc:Fallback>
  </mc:AlternateContent>
  <p:extLst>
    <p:ext uri="{DCECCB84-F9BA-43D5-87BE-67443E8EF086}">
      <p15:sldGuideLst xmlns:p15="http://schemas.microsoft.com/office/powerpoint/2012/main">
        <p15:guide id="1" orient="horz" pos="1597">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Master_1">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2E794D43-3B33-462A-BDE9-D18AA7C10CA3}"/>
              </a:ext>
            </a:extLst>
          </p:cNvPr>
          <p:cNvGrpSpPr/>
          <p:nvPr userDrawn="1"/>
        </p:nvGrpSpPr>
        <p:grpSpPr>
          <a:xfrm>
            <a:off x="5951999" y="0"/>
            <a:ext cx="6240000" cy="6859200"/>
            <a:chOff x="4463999" y="0"/>
            <a:chExt cx="4680000" cy="5144400"/>
          </a:xfrm>
        </p:grpSpPr>
        <p:pic>
          <p:nvPicPr>
            <p:cNvPr id="18" name="図 17">
              <a:extLst>
                <a:ext uri="{FF2B5EF4-FFF2-40B4-BE49-F238E27FC236}">
                  <a16:creationId xmlns:a16="http://schemas.microsoft.com/office/drawing/2014/main" id="{7386D67C-36DB-4057-B725-48EC9864D7D7}"/>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4"/>
            <a:stretch/>
          </p:blipFill>
          <p:spPr>
            <a:xfrm>
              <a:off x="4463999" y="0"/>
              <a:ext cx="4680000" cy="5144400"/>
            </a:xfrm>
            <a:prstGeom prst="rect">
              <a:avLst/>
            </a:prstGeom>
          </p:spPr>
        </p:pic>
        <p:sp>
          <p:nvSpPr>
            <p:cNvPr id="19" name="正方形/長方形 18">
              <a:extLst>
                <a:ext uri="{FF2B5EF4-FFF2-40B4-BE49-F238E27FC236}">
                  <a16:creationId xmlns:a16="http://schemas.microsoft.com/office/drawing/2014/main" id="{96CF0372-EE08-4265-A402-E6A789B404D5}"/>
                </a:ext>
              </a:extLst>
            </p:cNvPr>
            <p:cNvSpPr/>
            <p:nvPr userDrawn="1"/>
          </p:nvSpPr>
          <p:spPr>
            <a:xfrm>
              <a:off x="4463999" y="4581524"/>
              <a:ext cx="4680000" cy="561975"/>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sp>
          <p:nvSpPr>
            <p:cNvPr id="20" name="テキスト ボックス 19">
              <a:extLst>
                <a:ext uri="{FF2B5EF4-FFF2-40B4-BE49-F238E27FC236}">
                  <a16:creationId xmlns:a16="http://schemas.microsoft.com/office/drawing/2014/main" id="{F72785FE-B1CD-44C8-BB23-F9907F7025CE}"/>
                </a:ext>
              </a:extLst>
            </p:cNvPr>
            <p:cNvSpPr txBox="1"/>
            <p:nvPr userDrawn="1"/>
          </p:nvSpPr>
          <p:spPr>
            <a:xfrm>
              <a:off x="5205712" y="439894"/>
              <a:ext cx="1738697" cy="346249"/>
            </a:xfrm>
            <a:prstGeom prst="rect">
              <a:avLst/>
            </a:prstGeom>
            <a:noFill/>
          </p:spPr>
          <p:txBody>
            <a:bodyPr wrap="none" rtlCol="0">
              <a:spAutoFit/>
            </a:bodyPr>
            <a:lstStyle/>
            <a:p>
              <a:pPr algn="l"/>
              <a:r>
                <a:rPr kumimoji="1" lang="en-US" altLang="ja-JP" sz="2400">
                  <a:solidFill>
                    <a:schemeClr val="bg1">
                      <a:lumMod val="50000"/>
                    </a:schemeClr>
                  </a:solidFill>
                </a:rPr>
                <a:t>Sample</a:t>
              </a:r>
              <a:r>
                <a:rPr kumimoji="1" lang="ja-JP" altLang="en-US" sz="2400">
                  <a:solidFill>
                    <a:schemeClr val="bg1">
                      <a:lumMod val="50000"/>
                    </a:schemeClr>
                  </a:solidFill>
                </a:rPr>
                <a:t> </a:t>
              </a:r>
              <a:r>
                <a:rPr kumimoji="1" lang="en-US" altLang="ja-JP" sz="2400">
                  <a:solidFill>
                    <a:schemeClr val="bg1">
                      <a:lumMod val="50000"/>
                    </a:schemeClr>
                  </a:solidFill>
                </a:rPr>
                <a:t>image</a:t>
              </a:r>
              <a:endParaRPr kumimoji="1" lang="ja-JP" altLang="en-US" sz="2400">
                <a:solidFill>
                  <a:schemeClr val="bg1">
                    <a:lumMod val="50000"/>
                  </a:schemeClr>
                </a:solidFill>
              </a:endParaRPr>
            </a:p>
          </p:txBody>
        </p:sp>
      </p:grpSp>
      <p:pic>
        <p:nvPicPr>
          <p:cNvPr id="16" name="図 15">
            <a:extLst>
              <a:ext uri="{FF2B5EF4-FFF2-40B4-BE49-F238E27FC236}">
                <a16:creationId xmlns:a16="http://schemas.microsoft.com/office/drawing/2014/main" id="{A4D36EE9-7D35-4108-8124-98D212F1C52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099077" cy="6858000"/>
          </a:xfrm>
          <a:prstGeom prst="rect">
            <a:avLst/>
          </a:prstGeom>
        </p:spPr>
      </p:pic>
      <p:sp>
        <p:nvSpPr>
          <p:cNvPr id="2" name="Title 1"/>
          <p:cNvSpPr>
            <a:spLocks noGrp="1"/>
          </p:cNvSpPr>
          <p:nvPr userDrawn="1">
            <p:ph type="ctrTitle" hasCustomPrompt="1"/>
          </p:nvPr>
        </p:nvSpPr>
        <p:spPr>
          <a:xfrm>
            <a:off x="292800" y="2121600"/>
            <a:ext cx="4320000" cy="1329600"/>
          </a:xfrm>
        </p:spPr>
        <p:txBody>
          <a:bodyPr anchor="b">
            <a:noAutofit/>
          </a:bodyPr>
          <a:lstStyle>
            <a:lvl1pPr algn="l">
              <a:defRPr sz="4000">
                <a:solidFill>
                  <a:schemeClr val="bg1"/>
                </a:solidFill>
              </a:defRPr>
            </a:lvl1pPr>
          </a:lstStyle>
          <a:p>
            <a:r>
              <a:rPr lang="ja-JP" altLang="en-US"/>
              <a:t>タイトルを入力</a:t>
            </a:r>
            <a:endParaRPr lang="en-US"/>
          </a:p>
        </p:txBody>
      </p:sp>
      <p:sp>
        <p:nvSpPr>
          <p:cNvPr id="3" name="Subtitle 2"/>
          <p:cNvSpPr>
            <a:spLocks noGrp="1"/>
          </p:cNvSpPr>
          <p:nvPr userDrawn="1">
            <p:ph type="subTitle" idx="1" hasCustomPrompt="1"/>
          </p:nvPr>
        </p:nvSpPr>
        <p:spPr>
          <a:xfrm>
            <a:off x="312000" y="4089400"/>
            <a:ext cx="3696000" cy="1680000"/>
          </a:xfrm>
        </p:spPr>
        <p:txBody>
          <a:bodyPr anchor="t" anchorCtr="0">
            <a:noAutofit/>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userDrawn="1">
            <p:ph type="ftr" sz="quarter" idx="11"/>
          </p:nvPr>
        </p:nvSpPr>
        <p:spPr/>
        <p:txBody>
          <a:bodyPr/>
          <a:lstStyle>
            <a:lvl1pPr>
              <a:defRPr>
                <a:solidFill>
                  <a:schemeClr val="tx1"/>
                </a:solidFill>
              </a:defRPr>
            </a:lvl1pPr>
          </a:lstStyle>
          <a:p>
            <a:r>
              <a:rPr kumimoji="1" lang="en-US" altLang="ja-JP"/>
              <a:t>Copyright 2022 NANJING FUJITSU NANDA SOFTWARE TECHNOLOGY CO., LTD.</a:t>
            </a:r>
            <a:endParaRPr kumimoji="1" lang="ja-JP" altLang="en-US"/>
          </a:p>
        </p:txBody>
      </p:sp>
      <p:pic>
        <p:nvPicPr>
          <p:cNvPr id="21" name="図 20">
            <a:extLst>
              <a:ext uri="{FF2B5EF4-FFF2-40B4-BE49-F238E27FC236}">
                <a16:creationId xmlns:a16="http://schemas.microsoft.com/office/drawing/2014/main" id="{9522F68D-D7B8-4079-A7C4-DBAF3F52D5F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139851" y="1732602"/>
            <a:ext cx="4367997" cy="3391749"/>
          </a:xfrm>
          <a:prstGeom prst="rect">
            <a:avLst/>
          </a:prstGeom>
        </p:spPr>
      </p:pic>
      <p:pic>
        <p:nvPicPr>
          <p:cNvPr id="24" name="図 23" descr="FUJITSU-RESTRICTED">
            <a:extLst>
              <a:ext uri="{FF2B5EF4-FFF2-40B4-BE49-F238E27FC236}">
                <a16:creationId xmlns:a16="http://schemas.microsoft.com/office/drawing/2014/main" id="{E93C2A43-87E0-4653-9763-ECEF7B1CF387}"/>
              </a:ext>
              <a:ext uri="{C183D7F6-B498-43B3-948B-1728B52AA6E4}">
                <adec:decorative xmlns:adec="http://schemas.microsoft.com/office/drawing/2017/decorative" val="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pic>
        <p:nvPicPr>
          <p:cNvPr id="15" name="図 14" descr="Fujitsu">
            <a:extLst>
              <a:ext uri="{FF2B5EF4-FFF2-40B4-BE49-F238E27FC236}">
                <a16:creationId xmlns:a16="http://schemas.microsoft.com/office/drawing/2014/main" id="{02D86E57-323C-4A4D-9A55-730F070C2F1D}"/>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88624" y="327430"/>
            <a:ext cx="1286400" cy="625933"/>
          </a:xfrm>
          <a:prstGeom prst="rect">
            <a:avLst/>
          </a:prstGeom>
        </p:spPr>
      </p:pic>
    </p:spTree>
    <p:extLst>
      <p:ext uri="{BB962C8B-B14F-4D97-AF65-F5344CB8AC3E}">
        <p14:creationId xmlns:p14="http://schemas.microsoft.com/office/powerpoint/2010/main" val="217381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dec="http://schemas.microsoft.com/office/drawing/2017/decorative" xmlns:a16="http://schemas.microsoft.com/office/drawing/2014/main"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23" name="図 16">
            <a:extLst>
              <a:ext uri="{FF2B5EF4-FFF2-40B4-BE49-F238E27FC236}">
                <a16:creationId xmlns:a16="http://schemas.microsoft.com/office/drawing/2014/main" id="{4E6397AD-310C-48CA-885C-F7B1DFD09567}"/>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0" y="1540"/>
            <a:ext cx="12192000" cy="6854920"/>
          </a:xfrm>
          <a:prstGeom prst="rect">
            <a:avLst/>
          </a:prstGeom>
        </p:spPr>
      </p:pic>
      <p:sp>
        <p:nvSpPr>
          <p:cNvPr id="24" name="正方形/長方形 3">
            <a:extLst>
              <a:ext uri="{FF2B5EF4-FFF2-40B4-BE49-F238E27FC236}">
                <a16:creationId xmlns:a16="http://schemas.microsoft.com/office/drawing/2014/main" id="{CD577E9E-58F6-407C-9583-7A2B1D256100}"/>
              </a:ext>
            </a:extLst>
          </p:cNvPr>
          <p:cNvSpPr/>
          <p:nvPr/>
        </p:nvSpPr>
        <p:spPr>
          <a:xfrm>
            <a:off x="4267200" y="-2740"/>
            <a:ext cx="7924800" cy="6859200"/>
          </a:xfrm>
          <a:prstGeom prst="rect">
            <a:avLst/>
          </a:prstGeom>
          <a:gradFill flip="none" rotWithShape="1">
            <a:gsLst>
              <a:gs pos="0">
                <a:schemeClr val="accent4">
                  <a:alpha val="70000"/>
                </a:schemeClr>
              </a:gs>
              <a:gs pos="100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grpSp>
        <p:nvGrpSpPr>
          <p:cNvPr id="20" name="Group 22" descr="Fujitsu">
            <a:extLst>
              <a:ext uri="{FF2B5EF4-FFF2-40B4-BE49-F238E27FC236}">
                <a16:creationId xmlns:a16="http://schemas.microsoft.com/office/drawing/2014/main" id="{DDC40295-912F-4B75-825E-6A19D918735E}"/>
              </a:ext>
            </a:extLst>
          </p:cNvPr>
          <p:cNvGrpSpPr>
            <a:grpSpLocks noChangeAspect="1"/>
          </p:cNvGrpSpPr>
          <p:nvPr/>
        </p:nvGrpSpPr>
        <p:grpSpPr>
          <a:xfrm>
            <a:off x="10587567" y="323745"/>
            <a:ext cx="1291692" cy="629564"/>
            <a:chOff x="8012114" y="249161"/>
            <a:chExt cx="892174" cy="434841"/>
          </a:xfrm>
        </p:grpSpPr>
        <p:sp>
          <p:nvSpPr>
            <p:cNvPr id="21" name="Freeform 34">
              <a:extLst>
                <a:ext uri="{FF2B5EF4-FFF2-40B4-BE49-F238E27FC236}">
                  <a16:creationId xmlns:a16="http://schemas.microsoft.com/office/drawing/2014/main" id="{58651FFA-FC3B-4BF1-AE37-56C9BAC03808}"/>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2" name="Freeform 35">
              <a:extLst>
                <a:ext uri="{FF2B5EF4-FFF2-40B4-BE49-F238E27FC236}">
                  <a16:creationId xmlns:a16="http://schemas.microsoft.com/office/drawing/2014/main" id="{F38D1057-B75F-4A54-AF90-A8D57DDB5EA3}"/>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3" name="Freeform 36">
              <a:extLst>
                <a:ext uri="{FF2B5EF4-FFF2-40B4-BE49-F238E27FC236}">
                  <a16:creationId xmlns:a16="http://schemas.microsoft.com/office/drawing/2014/main" id="{0FA8FF41-1874-4F27-9ACB-8F9DD0AC90F7}"/>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4" name="Freeform 37">
              <a:extLst>
                <a:ext uri="{FF2B5EF4-FFF2-40B4-BE49-F238E27FC236}">
                  <a16:creationId xmlns:a16="http://schemas.microsoft.com/office/drawing/2014/main" id="{50E67408-B338-4449-B662-76E98D8E5C1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5" name="Freeform 38">
              <a:extLst>
                <a:ext uri="{FF2B5EF4-FFF2-40B4-BE49-F238E27FC236}">
                  <a16:creationId xmlns:a16="http://schemas.microsoft.com/office/drawing/2014/main" id="{4AC7696B-9860-489B-BE9B-00D46469390B}"/>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6" name="Freeform 39">
              <a:extLst>
                <a:ext uri="{FF2B5EF4-FFF2-40B4-BE49-F238E27FC236}">
                  <a16:creationId xmlns:a16="http://schemas.microsoft.com/office/drawing/2014/main" id="{CDE404E4-3DFC-433A-8E05-E73F0F493EE7}"/>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7" name="Freeform 40">
              <a:extLst>
                <a:ext uri="{FF2B5EF4-FFF2-40B4-BE49-F238E27FC236}">
                  <a16:creationId xmlns:a16="http://schemas.microsoft.com/office/drawing/2014/main" id="{606859B5-A1E4-47EF-9016-922C15E0DCD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8" name="Freeform 41">
              <a:extLst>
                <a:ext uri="{FF2B5EF4-FFF2-40B4-BE49-F238E27FC236}">
                  <a16:creationId xmlns:a16="http://schemas.microsoft.com/office/drawing/2014/main" id="{9916EAC5-51B3-4315-A6F9-67FA3906E9D3}"/>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sp>
        <p:nvSpPr>
          <p:cNvPr id="2" name="Title 1"/>
          <p:cNvSpPr>
            <a:spLocks noGrp="1"/>
          </p:cNvSpPr>
          <p:nvPr>
            <p:ph type="ctrTitle" hasCustomPrompt="1"/>
          </p:nvPr>
        </p:nvSpPr>
        <p:spPr>
          <a:xfrm>
            <a:off x="312000" y="1488000"/>
            <a:ext cx="11040000" cy="1920000"/>
          </a:xfrm>
        </p:spPr>
        <p:txBody>
          <a:bodyPr anchor="b">
            <a:noAutofit/>
          </a:bodyPr>
          <a:lstStyle>
            <a:lvl1pPr algn="l">
              <a:defRPr sz="4267">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3614400"/>
            <a:ext cx="11040000" cy="1929600"/>
          </a:xfrm>
        </p:spPr>
        <p:txBody>
          <a:bodyPr>
            <a:noAutofit/>
          </a:bodyPr>
          <a:lstStyle>
            <a:lvl1pPr marL="0" indent="0" algn="l">
              <a:buNone/>
              <a:defRPr sz="26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kumimoji="1" lang="en-US" altLang="ja-JP"/>
              <a:t>Copyright 2022 NANJING FUJITSU NANDA SOFTWARE TECHNOLOGY CO., LTD.</a:t>
            </a:r>
            <a:endParaRPr kumimoji="1" lang="ja-JP" alt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lvl1pPr>
              <a:defRPr>
                <a:solidFill>
                  <a:schemeClr val="bg1"/>
                </a:solidFill>
              </a:defRPr>
            </a:lvl1pPr>
          </a:lstStyle>
          <a:p>
            <a:fld id="{A02DC6B2-881B-4E78-B714-33EC546F67FA}" type="slidenum">
              <a:rPr kumimoji="1" lang="ja-JP" altLang="en-US" smtClean="0"/>
              <a:t>‹#›</a:t>
            </a:fld>
            <a:endParaRPr kumimoji="1" lang="ja-JP" altLang="en-US"/>
          </a:p>
        </p:txBody>
      </p:sp>
      <p:pic>
        <p:nvPicPr>
          <p:cNvPr id="18" name="図 17">
            <a:extLst>
              <a:ext uri="{FF2B5EF4-FFF2-40B4-BE49-F238E27FC236}">
                <a16:creationId xmlns:a16="http://schemas.microsoft.com/office/drawing/2014/main" id="{99DDCF00-79B2-41A0-B0CB-BE96ED5F6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200" y="6484801"/>
            <a:ext cx="1928645" cy="221684"/>
          </a:xfrm>
          <a:prstGeom prst="rect">
            <a:avLst/>
          </a:prstGeom>
        </p:spPr>
      </p:pic>
    </p:spTree>
    <p:extLst>
      <p:ext uri="{BB962C8B-B14F-4D97-AF65-F5344CB8AC3E}">
        <p14:creationId xmlns:p14="http://schemas.microsoft.com/office/powerpoint/2010/main" val="29020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dec="http://schemas.microsoft.com/office/drawing/2017/decorative" xmlns:a16="http://schemas.microsoft.com/office/drawing/2014/main"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Master_2">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9D25779-D7C4-4143-A45C-C33C6C23A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8798979" y="0"/>
            <a:ext cx="3393021" cy="6858000"/>
          </a:xfrm>
          <a:prstGeom prst="rect">
            <a:avLst/>
          </a:prstGeom>
        </p:spPr>
      </p:pic>
      <p:sp>
        <p:nvSpPr>
          <p:cNvPr id="2" name="Title 1"/>
          <p:cNvSpPr>
            <a:spLocks noGrp="1"/>
          </p:cNvSpPr>
          <p:nvPr>
            <p:ph type="ctrTitle" hasCustomPrompt="1"/>
          </p:nvPr>
        </p:nvSpPr>
        <p:spPr>
          <a:xfrm>
            <a:off x="311999" y="1488000"/>
            <a:ext cx="7200000" cy="1920000"/>
          </a:xfrm>
        </p:spPr>
        <p:txBody>
          <a:bodyPr anchor="b">
            <a:noAutofit/>
          </a:bodyPr>
          <a:lstStyle>
            <a:lvl1pPr algn="l">
              <a:defRPr sz="4267">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4089600"/>
            <a:ext cx="6331200" cy="1680000"/>
          </a:xfrm>
        </p:spPr>
        <p:txBody>
          <a:bodyPr anchor="t" anchorCtr="0">
            <a:noAutofit/>
          </a:bodyPr>
          <a:lstStyle>
            <a:lvl1pPr marL="0" indent="0" algn="l">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pic>
        <p:nvPicPr>
          <p:cNvPr id="20" name="図 19">
            <a:extLst>
              <a:ext uri="{FF2B5EF4-FFF2-40B4-BE49-F238E27FC236}">
                <a16:creationId xmlns:a16="http://schemas.microsoft.com/office/drawing/2014/main" id="{943DCFA9-F6CE-4F0F-B3EE-23D84F3C6FB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883623" y="1801117"/>
            <a:ext cx="4190397" cy="3256027"/>
          </a:xfrm>
          <a:prstGeom prst="rect">
            <a:avLst/>
          </a:prstGeom>
        </p:spPr>
      </p:pic>
      <p:pic>
        <p:nvPicPr>
          <p:cNvPr id="22" name="図 21" descr="FUJITSU-RESTRICTED">
            <a:extLst>
              <a:ext uri="{FF2B5EF4-FFF2-40B4-BE49-F238E27FC236}">
                <a16:creationId xmlns:a16="http://schemas.microsoft.com/office/drawing/2014/main" id="{9A7F1DCF-6C8B-47E0-BBD7-55A136B6DD5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grpSp>
        <p:nvGrpSpPr>
          <p:cNvPr id="23" name="Group 22" descr="Fujitsu">
            <a:extLst>
              <a:ext uri="{FF2B5EF4-FFF2-40B4-BE49-F238E27FC236}">
                <a16:creationId xmlns:a16="http://schemas.microsoft.com/office/drawing/2014/main" id="{EA0FA9AC-AC26-48E3-BF47-91D55901E917}"/>
              </a:ext>
            </a:extLst>
          </p:cNvPr>
          <p:cNvGrpSpPr>
            <a:grpSpLocks noChangeAspect="1"/>
          </p:cNvGrpSpPr>
          <p:nvPr userDrawn="1"/>
        </p:nvGrpSpPr>
        <p:grpSpPr>
          <a:xfrm>
            <a:off x="10587567" y="323745"/>
            <a:ext cx="1291692" cy="629564"/>
            <a:chOff x="8012114" y="249161"/>
            <a:chExt cx="892174" cy="434841"/>
          </a:xfrm>
        </p:grpSpPr>
        <p:sp>
          <p:nvSpPr>
            <p:cNvPr id="24" name="Freeform 34">
              <a:extLst>
                <a:ext uri="{FF2B5EF4-FFF2-40B4-BE49-F238E27FC236}">
                  <a16:creationId xmlns:a16="http://schemas.microsoft.com/office/drawing/2014/main" id="{6DD794C0-B5B1-4749-93AE-C0B3DA7765D6}"/>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5" name="Freeform 35">
              <a:extLst>
                <a:ext uri="{FF2B5EF4-FFF2-40B4-BE49-F238E27FC236}">
                  <a16:creationId xmlns:a16="http://schemas.microsoft.com/office/drawing/2014/main" id="{C8AFA1DF-E2AD-431B-9A71-F99A68BFE07C}"/>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6" name="Freeform 36">
              <a:extLst>
                <a:ext uri="{FF2B5EF4-FFF2-40B4-BE49-F238E27FC236}">
                  <a16:creationId xmlns:a16="http://schemas.microsoft.com/office/drawing/2014/main" id="{DCCF753C-FF99-4C0C-94D0-F2FE9DC1EC9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7" name="Freeform 37">
              <a:extLst>
                <a:ext uri="{FF2B5EF4-FFF2-40B4-BE49-F238E27FC236}">
                  <a16:creationId xmlns:a16="http://schemas.microsoft.com/office/drawing/2014/main" id="{BB8A9FF0-74AF-4BF0-B63E-8CF3120C9676}"/>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8" name="Freeform 38">
              <a:extLst>
                <a:ext uri="{FF2B5EF4-FFF2-40B4-BE49-F238E27FC236}">
                  <a16:creationId xmlns:a16="http://schemas.microsoft.com/office/drawing/2014/main" id="{3EFD3576-7BB3-4739-A24F-50250CAEBEE9}"/>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9" name="Freeform 39">
              <a:extLst>
                <a:ext uri="{FF2B5EF4-FFF2-40B4-BE49-F238E27FC236}">
                  <a16:creationId xmlns:a16="http://schemas.microsoft.com/office/drawing/2014/main" id="{FC6758ED-3FB6-42D3-9F56-BDE1752E62A0}"/>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0" name="Freeform 40">
              <a:extLst>
                <a:ext uri="{FF2B5EF4-FFF2-40B4-BE49-F238E27FC236}">
                  <a16:creationId xmlns:a16="http://schemas.microsoft.com/office/drawing/2014/main" id="{1A0FF2C9-FB26-4EE6-9744-A33823AB18C4}"/>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1" name="Freeform 41">
              <a:extLst>
                <a:ext uri="{FF2B5EF4-FFF2-40B4-BE49-F238E27FC236}">
                  <a16:creationId xmlns:a16="http://schemas.microsoft.com/office/drawing/2014/main" id="{3652132C-1D36-46D8-B40D-EFABBC1421B3}"/>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Copyright 2022 NANJING FUJITSU NANDA SOFTWARE TECHNOLOGY CO., LTD.</a:t>
            </a:r>
            <a:endParaRPr kumimoji="1" lang="ja-JP" altLang="en-US"/>
          </a:p>
        </p:txBody>
      </p:sp>
    </p:spTree>
    <p:extLst>
      <p:ext uri="{BB962C8B-B14F-4D97-AF65-F5344CB8AC3E}">
        <p14:creationId xmlns:p14="http://schemas.microsoft.com/office/powerpoint/2010/main" val="2656462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dec="http://schemas.microsoft.com/office/drawing/2017/decorative" xmlns:a16="http://schemas.microsoft.com/office/drawing/2014/main"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9" name="図 16">
            <a:extLst>
              <a:ext uri="{FF2B5EF4-FFF2-40B4-BE49-F238E27FC236}">
                <a16:creationId xmlns:a16="http://schemas.microsoft.com/office/drawing/2014/main" id="{B6BEA493-F0D5-40FB-A9DB-1AAB035EDF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8" name="正方形/長方形 17">
            <a:extLst>
              <a:ext uri="{FF2B5EF4-FFF2-40B4-BE49-F238E27FC236}">
                <a16:creationId xmlns:a16="http://schemas.microsoft.com/office/drawing/2014/main" id="{AD032F89-66EF-41E5-9E5F-9C8ED1F638EC}"/>
              </a:ext>
            </a:extLst>
          </p:cNvPr>
          <p:cNvSpPr/>
          <p:nvPr userDrawn="1"/>
        </p:nvSpPr>
        <p:spPr>
          <a:xfrm>
            <a:off x="8251902" y="0"/>
            <a:ext cx="3940097" cy="6859200"/>
          </a:xfrm>
          <a:prstGeom prst="rect">
            <a:avLst/>
          </a:prstGeom>
          <a:gradFill flip="none" rotWithShape="1">
            <a:gsLst>
              <a:gs pos="0">
                <a:schemeClr val="accent6">
                  <a:alpha val="80000"/>
                </a:schemeClr>
              </a:gs>
              <a:gs pos="100000">
                <a:schemeClr val="accent6">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sp>
        <p:nvSpPr>
          <p:cNvPr id="2" name="Title 1"/>
          <p:cNvSpPr>
            <a:spLocks noGrp="1"/>
          </p:cNvSpPr>
          <p:nvPr>
            <p:ph type="ctrTitle" hasCustomPrompt="1"/>
          </p:nvPr>
        </p:nvSpPr>
        <p:spPr>
          <a:xfrm>
            <a:off x="312000" y="1488000"/>
            <a:ext cx="11040000" cy="1920000"/>
          </a:xfrm>
        </p:spPr>
        <p:txBody>
          <a:bodyPr anchor="b">
            <a:noAutofit/>
          </a:bodyPr>
          <a:lstStyle>
            <a:lvl1pPr algn="l">
              <a:defRPr sz="4267">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3614400"/>
            <a:ext cx="11040000" cy="1929600"/>
          </a:xfrm>
        </p:spPr>
        <p:txBody>
          <a:bodyPr>
            <a:noAutofit/>
          </a:bodyPr>
          <a:lstStyle>
            <a:lvl1pPr marL="0" indent="0" algn="l">
              <a:buNone/>
              <a:defRPr sz="26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Copyright 2022 NANJING FUJITSU NANDA SOFTWARE TECHNOLOGY CO., LTD.</a:t>
            </a:r>
            <a:endParaRPr kumimoji="1" lang="ja-JP" alt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lvl1pPr>
              <a:defRPr>
                <a:solidFill>
                  <a:schemeClr val="tx1"/>
                </a:solidFill>
              </a:defRPr>
            </a:lvl1pPr>
          </a:lstStyle>
          <a:p>
            <a:fld id="{4D029D89-7B63-4C94-AD4D-2E4D6BB83637}" type="slidenum">
              <a:rPr kumimoji="1" lang="ja-JP" altLang="en-US" smtClean="0"/>
              <a:pPr/>
              <a:t>‹#›</a:t>
            </a:fld>
            <a:endParaRPr kumimoji="1" lang="ja-JP" altLang="en-US"/>
          </a:p>
        </p:txBody>
      </p:sp>
      <p:grpSp>
        <p:nvGrpSpPr>
          <p:cNvPr id="20" name="Group 22" descr="Fujitsu">
            <a:extLst>
              <a:ext uri="{FF2B5EF4-FFF2-40B4-BE49-F238E27FC236}">
                <a16:creationId xmlns:a16="http://schemas.microsoft.com/office/drawing/2014/main" id="{DDC40295-912F-4B75-825E-6A19D918735E}"/>
              </a:ext>
            </a:extLst>
          </p:cNvPr>
          <p:cNvGrpSpPr>
            <a:grpSpLocks noChangeAspect="1"/>
          </p:cNvGrpSpPr>
          <p:nvPr userDrawn="1"/>
        </p:nvGrpSpPr>
        <p:grpSpPr>
          <a:xfrm>
            <a:off x="10587567" y="323745"/>
            <a:ext cx="1291692" cy="629564"/>
            <a:chOff x="8012114" y="249161"/>
            <a:chExt cx="892174" cy="434841"/>
          </a:xfrm>
        </p:grpSpPr>
        <p:sp>
          <p:nvSpPr>
            <p:cNvPr id="21" name="Freeform 34">
              <a:extLst>
                <a:ext uri="{FF2B5EF4-FFF2-40B4-BE49-F238E27FC236}">
                  <a16:creationId xmlns:a16="http://schemas.microsoft.com/office/drawing/2014/main" id="{58651FFA-FC3B-4BF1-AE37-56C9BAC03808}"/>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2" name="Freeform 35">
              <a:extLst>
                <a:ext uri="{FF2B5EF4-FFF2-40B4-BE49-F238E27FC236}">
                  <a16:creationId xmlns:a16="http://schemas.microsoft.com/office/drawing/2014/main" id="{F38D1057-B75F-4A54-AF90-A8D57DDB5EA3}"/>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3" name="Freeform 36">
              <a:extLst>
                <a:ext uri="{FF2B5EF4-FFF2-40B4-BE49-F238E27FC236}">
                  <a16:creationId xmlns:a16="http://schemas.microsoft.com/office/drawing/2014/main" id="{0FA8FF41-1874-4F27-9ACB-8F9DD0AC90F7}"/>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4" name="Freeform 37">
              <a:extLst>
                <a:ext uri="{FF2B5EF4-FFF2-40B4-BE49-F238E27FC236}">
                  <a16:creationId xmlns:a16="http://schemas.microsoft.com/office/drawing/2014/main" id="{50E67408-B338-4449-B662-76E98D8E5C1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5" name="Freeform 38">
              <a:extLst>
                <a:ext uri="{FF2B5EF4-FFF2-40B4-BE49-F238E27FC236}">
                  <a16:creationId xmlns:a16="http://schemas.microsoft.com/office/drawing/2014/main" id="{4AC7696B-9860-489B-BE9B-00D46469390B}"/>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6" name="Freeform 39">
              <a:extLst>
                <a:ext uri="{FF2B5EF4-FFF2-40B4-BE49-F238E27FC236}">
                  <a16:creationId xmlns:a16="http://schemas.microsoft.com/office/drawing/2014/main" id="{CDE404E4-3DFC-433A-8E05-E73F0F493EE7}"/>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7" name="Freeform 40">
              <a:extLst>
                <a:ext uri="{FF2B5EF4-FFF2-40B4-BE49-F238E27FC236}">
                  <a16:creationId xmlns:a16="http://schemas.microsoft.com/office/drawing/2014/main" id="{606859B5-A1E4-47EF-9016-922C15E0DCD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8" name="Freeform 41">
              <a:extLst>
                <a:ext uri="{FF2B5EF4-FFF2-40B4-BE49-F238E27FC236}">
                  <a16:creationId xmlns:a16="http://schemas.microsoft.com/office/drawing/2014/main" id="{9916EAC5-51B3-4315-A6F9-67FA3906E9D3}"/>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pic>
        <p:nvPicPr>
          <p:cNvPr id="17" name="図 16" descr="FUJITSU-RESTRICTED">
            <a:extLst>
              <a:ext uri="{FF2B5EF4-FFF2-40B4-BE49-F238E27FC236}">
                <a16:creationId xmlns:a16="http://schemas.microsoft.com/office/drawing/2014/main" id="{12058156-C011-4E45-A876-D27A6C5748D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spTree>
    <p:extLst>
      <p:ext uri="{BB962C8B-B14F-4D97-AF65-F5344CB8AC3E}">
        <p14:creationId xmlns:p14="http://schemas.microsoft.com/office/powerpoint/2010/main" val="175278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dec="http://schemas.microsoft.com/office/drawing/2017/decorative" xmlns:a16="http://schemas.microsoft.com/office/drawing/2014/main"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Footer Placeholder 4"/>
          <p:cNvSpPr>
            <a:spLocks noGrp="1"/>
          </p:cNvSpPr>
          <p:nvPr>
            <p:ph type="ftr" sz="quarter" idx="11"/>
          </p:nvPr>
        </p:nvSpPr>
        <p:spPr/>
        <p:txBody>
          <a:bodyPr/>
          <a:lstStyle/>
          <a:p>
            <a:r>
              <a:rPr kumimoji="1" lang="en-US" altLang="ja-JP"/>
              <a:t>Copyright 2022 NANJING FUJITSU NANDA SOFTWARE TECHNOLOGY CO., LTD.</a:t>
            </a:r>
            <a:endParaRPr kumimoji="1" lang="ja-JP" alt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19663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3072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8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Footer Placeholder 5"/>
          <p:cNvSpPr>
            <a:spLocks noGrp="1"/>
          </p:cNvSpPr>
          <p:nvPr>
            <p:ph type="ftr" sz="quarter" idx="11"/>
          </p:nvPr>
        </p:nvSpPr>
        <p:spPr/>
        <p:txBody>
          <a:bodyPr/>
          <a:lstStyle/>
          <a:p>
            <a:r>
              <a:rPr kumimoji="1" lang="en-US" altLang="ja-JP"/>
              <a:t>Copyright 2022 NANJING FUJITSU NANDA SOFTWARE TECHNOLOGY CO., LTD.</a:t>
            </a:r>
            <a:endParaRPr kumimoji="1" lang="ja-JP" alt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107718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Footer Placeholder 5"/>
          <p:cNvSpPr>
            <a:spLocks noGrp="1"/>
          </p:cNvSpPr>
          <p:nvPr>
            <p:ph type="ftr" sz="quarter" idx="11"/>
          </p:nvPr>
        </p:nvSpPr>
        <p:spPr/>
        <p:txBody>
          <a:bodyPr/>
          <a:lstStyle/>
          <a:p>
            <a:r>
              <a:rPr kumimoji="1" lang="en-US" altLang="ja-JP"/>
              <a:t>Copyright 2022 NANJING FUJITSU NANDA SOFTWARE TECHNOLOGY CO., LTD.</a:t>
            </a:r>
            <a:endParaRPr kumimoji="1" lang="ja-JP" alt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55489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ext 1 column_W">
    <p:spTree>
      <p:nvGrpSpPr>
        <p:cNvPr id="1" name=""/>
        <p:cNvGrpSpPr/>
        <p:nvPr/>
      </p:nvGrpSpPr>
      <p:grpSpPr>
        <a:xfrm>
          <a:off x="0" y="0"/>
          <a:ext cx="0" cy="0"/>
          <a:chOff x="0" y="0"/>
          <a:chExt cx="0" cy="0"/>
        </a:xfrm>
      </p:grpSpPr>
      <p:pic>
        <p:nvPicPr>
          <p:cNvPr id="7" name="図 6" descr="Fujitsu">
            <a:extLst>
              <a:ext uri="{FF2B5EF4-FFF2-40B4-BE49-F238E27FC236}">
                <a16:creationId xmlns:a16="http://schemas.microsoft.com/office/drawing/2014/main" id="{22777F4C-70BC-40F5-9740-6775CB07AE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365" y="241188"/>
            <a:ext cx="986483" cy="480000"/>
          </a:xfrm>
          <a:prstGeom prst="rect">
            <a:avLst/>
          </a:prstGeom>
        </p:spPr>
      </p:pic>
      <p:sp>
        <p:nvSpPr>
          <p:cNvPr id="3" name="タイトル 2">
            <a:extLst>
              <a:ext uri="{FF2B5EF4-FFF2-40B4-BE49-F238E27FC236}">
                <a16:creationId xmlns:a16="http://schemas.microsoft.com/office/drawing/2014/main" id="{85F77DF4-84F9-4F8F-8A0E-AF3B283C4F7E}"/>
              </a:ext>
            </a:extLst>
          </p:cNvPr>
          <p:cNvSpPr>
            <a:spLocks noGrp="1"/>
          </p:cNvSpPr>
          <p:nvPr>
            <p:ph type="title"/>
          </p:nvPr>
        </p:nvSpPr>
        <p:spPr/>
        <p:txBody>
          <a:bodyPr/>
          <a:lstStyle>
            <a:lvl1pPr>
              <a:defRPr>
                <a:solidFill>
                  <a:schemeClr val="tx1"/>
                </a:solidFill>
              </a:defRPr>
            </a:lvl1pPr>
          </a:lstStyle>
          <a:p>
            <a:r>
              <a:rPr kumimoji="1" lang="ja-JP" altLang="en-US"/>
              <a:t>マスター タイトルの書式設定</a:t>
            </a:r>
          </a:p>
        </p:txBody>
      </p:sp>
      <p:sp>
        <p:nvSpPr>
          <p:cNvPr id="10" name="コンテンツ プレースホルダー 9">
            <a:extLst>
              <a:ext uri="{FF2B5EF4-FFF2-40B4-BE49-F238E27FC236}">
                <a16:creationId xmlns:a16="http://schemas.microsoft.com/office/drawing/2014/main" id="{B60F4D62-2B92-4299-B68D-0C70961FC88A}"/>
              </a:ext>
            </a:extLst>
          </p:cNvPr>
          <p:cNvSpPr>
            <a:spLocks noGrp="1"/>
          </p:cNvSpPr>
          <p:nvPr>
            <p:ph sz="quarter" idx="13"/>
          </p:nvPr>
        </p:nvSpPr>
        <p:spPr>
          <a:xfrm>
            <a:off x="307200" y="1267200"/>
            <a:ext cx="11572800" cy="5049600"/>
          </a:xfrm>
        </p:spPr>
        <p:txBody>
          <a:bodyPr/>
          <a:lstStyle>
            <a:lvl1pPr>
              <a:buClr>
                <a:schemeClr val="tx1">
                  <a:lumMod val="50000"/>
                  <a:lumOff val="50000"/>
                </a:schemeClr>
              </a:buClr>
              <a:defRPr/>
            </a:lvl1pPr>
            <a:lvl2pPr>
              <a:buClr>
                <a:schemeClr val="tx1">
                  <a:lumMod val="50000"/>
                  <a:lumOff val="50000"/>
                </a:schemeClr>
              </a:buClr>
              <a:defRPr/>
            </a:lvl2pPr>
            <a:lvl3pPr>
              <a:buClr>
                <a:schemeClr val="tx1">
                  <a:lumMod val="50000"/>
                  <a:lumOff val="50000"/>
                </a:schemeClr>
              </a:buClr>
              <a:defRPr/>
            </a:lvl3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Footer Placeholder 4"/>
          <p:cNvSpPr>
            <a:spLocks noGrp="1"/>
          </p:cNvSpPr>
          <p:nvPr>
            <p:ph type="ftr" sz="quarter" idx="11"/>
          </p:nvPr>
        </p:nvSpPr>
        <p:spPr/>
        <p:txBody>
          <a:bodyPr/>
          <a:lstStyle/>
          <a:p>
            <a:pPr defTabSz="609585">
              <a:defRPr/>
            </a:pPr>
            <a:r>
              <a:rPr kumimoji="1" lang="en-US" altLang="ja-JP">
                <a:solidFill>
                  <a:srgbClr val="000000"/>
                </a:solidFill>
              </a:rPr>
              <a:t>Copyright 2022 NANJING FUJITSU NANDA SOFTWARE TECHNOLOGY CO., LTD.</a:t>
            </a:r>
            <a:endParaRPr kumimoji="1" lang="ja-JP" altLang="en-US">
              <a:solidFill>
                <a:srgbClr val="000000"/>
              </a:solidFill>
            </a:endParaRPr>
          </a:p>
        </p:txBody>
      </p:sp>
      <p:sp>
        <p:nvSpPr>
          <p:cNvPr id="6" name="Slide Number Placeholder 5"/>
          <p:cNvSpPr>
            <a:spLocks noGrp="1"/>
          </p:cNvSpPr>
          <p:nvPr>
            <p:ph type="sldNum" sz="quarter" idx="12"/>
          </p:nvPr>
        </p:nvSpPr>
        <p:spPr/>
        <p:txBody>
          <a:bodyPr/>
          <a:lstStyle/>
          <a:p>
            <a:pPr defTabSz="609585">
              <a:defRPr/>
            </a:pPr>
            <a:fld id="{4D029D89-7B63-4C94-AD4D-2E4D6BB83637}" type="slidenum">
              <a:rPr kumimoji="1" lang="ja-JP" altLang="en-US" smtClean="0">
                <a:solidFill>
                  <a:srgbClr val="000000"/>
                </a:solidFill>
              </a:rPr>
              <a:pPr defTabSz="609585">
                <a:defRPr/>
              </a:pPr>
              <a:t>‹#›</a:t>
            </a:fld>
            <a:endParaRPr kumimoji="1" lang="ja-JP" altLang="en-US">
              <a:solidFill>
                <a:srgbClr val="000000"/>
              </a:solidFill>
            </a:endParaRPr>
          </a:p>
        </p:txBody>
      </p:sp>
      <p:pic>
        <p:nvPicPr>
          <p:cNvPr id="8" name="図 7" descr="FUJITSU-RESTRICTED">
            <a:extLst>
              <a:ext uri="{FF2B5EF4-FFF2-40B4-BE49-F238E27FC236}">
                <a16:creationId xmlns:a16="http://schemas.microsoft.com/office/drawing/2014/main" id="{808DC641-9389-4AC6-99AB-9D60A778490E}"/>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Tree>
    <p:extLst>
      <p:ext uri="{BB962C8B-B14F-4D97-AF65-F5344CB8AC3E}">
        <p14:creationId xmlns:p14="http://schemas.microsoft.com/office/powerpoint/2010/main" val="374794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dec="http://schemas.microsoft.com/office/drawing/2017/decorative" xmlns:a14="http://schemas.microsoft.com/office/drawing/2010/main" xmlns:a16="http://schemas.microsoft.com/office/drawing/2014/main"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ext 1 column_K">
    <p:spTree>
      <p:nvGrpSpPr>
        <p:cNvPr id="1" name=""/>
        <p:cNvGrpSpPr/>
        <p:nvPr/>
      </p:nvGrpSpPr>
      <p:grpSpPr>
        <a:xfrm>
          <a:off x="0" y="0"/>
          <a:ext cx="0" cy="0"/>
          <a:chOff x="0" y="0"/>
          <a:chExt cx="0" cy="0"/>
        </a:xfrm>
      </p:grpSpPr>
      <p:sp>
        <p:nvSpPr>
          <p:cNvPr id="17" name="Rectangle 2">
            <a:extLst>
              <a:ext uri="{FF2B5EF4-FFF2-40B4-BE49-F238E27FC236}">
                <a16:creationId xmlns:a16="http://schemas.microsoft.com/office/drawing/2014/main" id="{1C87A6D6-AFE6-4F01-AF74-E70FCA8E17F0}"/>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1" lang="en-GB" sz="24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2" name="Title 1"/>
          <p:cNvSpPr>
            <a:spLocks noGrp="1"/>
          </p:cNvSpPr>
          <p:nvPr>
            <p:ph type="title"/>
          </p:nvPr>
        </p:nvSpPr>
        <p:spPr/>
        <p:txBody>
          <a:bodyPr/>
          <a:lstStyle>
            <a:lvl1pPr>
              <a:defRPr>
                <a:solidFill>
                  <a:schemeClr val="bg1"/>
                </a:solidFill>
              </a:defRPr>
            </a:lvl1pPr>
          </a:lstStyle>
          <a:p>
            <a:r>
              <a:rPr lang="ja-JP" altLang="en-US"/>
              <a:t>マスター タイトルの書式設定</a:t>
            </a:r>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pPr defTabSz="609585">
              <a:defRPr/>
            </a:pPr>
            <a:r>
              <a:rPr kumimoji="1" lang="en-US" altLang="ja-JP">
                <a:solidFill>
                  <a:prstClr val="white"/>
                </a:solidFill>
              </a:rPr>
              <a:t>Copyright 2022 NANJING FUJITSU NANDA SOFTWARE TECHNOLOGY CO., LTD.</a:t>
            </a:r>
            <a:endParaRPr kumimoji="1" lang="ja-JP" alt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pPr defTabSz="609585">
              <a:defRPr/>
            </a:pPr>
            <a:fld id="{4D029D89-7B63-4C94-AD4D-2E4D6BB83637}" type="slidenum">
              <a:rPr kumimoji="1" lang="ja-JP" altLang="en-US" smtClean="0">
                <a:solidFill>
                  <a:prstClr val="white"/>
                </a:solidFill>
              </a:rPr>
              <a:pPr defTabSz="609585">
                <a:defRPr/>
              </a:pPr>
              <a:t>‹#›</a:t>
            </a:fld>
            <a:endParaRPr kumimoji="1" lang="ja-JP" altLang="en-US">
              <a:solidFill>
                <a:prstClr val="white"/>
              </a:solidFill>
            </a:endParaRPr>
          </a:p>
        </p:txBody>
      </p:sp>
      <p:grpSp>
        <p:nvGrpSpPr>
          <p:cNvPr id="28" name="Group 16" descr="Fujitsu">
            <a:extLst>
              <a:ext uri="{FF2B5EF4-FFF2-40B4-BE49-F238E27FC236}">
                <a16:creationId xmlns:a16="http://schemas.microsoft.com/office/drawing/2014/main" id="{F0838B82-4C4F-4EEE-B7DA-FBEAB8784BAB}"/>
              </a:ext>
            </a:extLst>
          </p:cNvPr>
          <p:cNvGrpSpPr/>
          <p:nvPr userDrawn="1"/>
        </p:nvGrpSpPr>
        <p:grpSpPr>
          <a:xfrm>
            <a:off x="10892366" y="241188"/>
            <a:ext cx="988484" cy="481781"/>
            <a:chOff x="8012114" y="249161"/>
            <a:chExt cx="892174" cy="434841"/>
          </a:xfrm>
        </p:grpSpPr>
        <p:sp>
          <p:nvSpPr>
            <p:cNvPr id="29" name="Freeform 34">
              <a:extLst>
                <a:ext uri="{FF2B5EF4-FFF2-40B4-BE49-F238E27FC236}">
                  <a16:creationId xmlns:a16="http://schemas.microsoft.com/office/drawing/2014/main" id="{408B78F1-3259-4E86-B8CA-DC16B5A6F7A0}"/>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0" name="Freeform 35">
              <a:extLst>
                <a:ext uri="{FF2B5EF4-FFF2-40B4-BE49-F238E27FC236}">
                  <a16:creationId xmlns:a16="http://schemas.microsoft.com/office/drawing/2014/main" id="{12533E4E-1F5E-4B61-B9C1-BD668B91E49E}"/>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1" name="Freeform 36">
              <a:extLst>
                <a:ext uri="{FF2B5EF4-FFF2-40B4-BE49-F238E27FC236}">
                  <a16:creationId xmlns:a16="http://schemas.microsoft.com/office/drawing/2014/main" id="{75E7D130-E190-4A38-9EAF-DCED278BBF72}"/>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2" name="Freeform 37">
              <a:extLst>
                <a:ext uri="{FF2B5EF4-FFF2-40B4-BE49-F238E27FC236}">
                  <a16:creationId xmlns:a16="http://schemas.microsoft.com/office/drawing/2014/main" id="{060F49BC-00C9-4723-B502-E385D6B38643}"/>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3" name="Freeform 38">
              <a:extLst>
                <a:ext uri="{FF2B5EF4-FFF2-40B4-BE49-F238E27FC236}">
                  <a16:creationId xmlns:a16="http://schemas.microsoft.com/office/drawing/2014/main" id="{11371B87-8E3B-4E25-BBDC-3AC22E6E96E7}"/>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4" name="Freeform 39">
              <a:extLst>
                <a:ext uri="{FF2B5EF4-FFF2-40B4-BE49-F238E27FC236}">
                  <a16:creationId xmlns:a16="http://schemas.microsoft.com/office/drawing/2014/main" id="{D743705E-7BEB-479F-B021-8C54FB3AC296}"/>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5" name="Freeform 40">
              <a:extLst>
                <a:ext uri="{FF2B5EF4-FFF2-40B4-BE49-F238E27FC236}">
                  <a16:creationId xmlns:a16="http://schemas.microsoft.com/office/drawing/2014/main" id="{323A64DD-AABF-4E03-BD5D-0E12528D3BB2}"/>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6" name="Freeform 41">
              <a:extLst>
                <a:ext uri="{FF2B5EF4-FFF2-40B4-BE49-F238E27FC236}">
                  <a16:creationId xmlns:a16="http://schemas.microsoft.com/office/drawing/2014/main" id="{ECCE5251-B484-410F-B89E-E4B279F787C5}"/>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grpSp>
      <p:sp>
        <p:nvSpPr>
          <p:cNvPr id="8" name="コンテンツ プレースホルダー 7">
            <a:extLst>
              <a:ext uri="{FF2B5EF4-FFF2-40B4-BE49-F238E27FC236}">
                <a16:creationId xmlns:a16="http://schemas.microsoft.com/office/drawing/2014/main" id="{DBA5F77D-00F7-4D5A-BDCC-7ABC59A03BC5}"/>
              </a:ext>
            </a:extLst>
          </p:cNvPr>
          <p:cNvSpPr>
            <a:spLocks noGrp="1"/>
          </p:cNvSpPr>
          <p:nvPr>
            <p:ph sz="quarter" idx="13"/>
          </p:nvPr>
        </p:nvSpPr>
        <p:spPr>
          <a:xfrm>
            <a:off x="307200" y="1267200"/>
            <a:ext cx="11572800" cy="504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18" name="図 17" descr="FUJITSU-RESTRICTED">
            <a:extLst>
              <a:ext uri="{FF2B5EF4-FFF2-40B4-BE49-F238E27FC236}">
                <a16:creationId xmlns:a16="http://schemas.microsoft.com/office/drawing/2014/main" id="{267DAF94-413F-48B6-928D-9B21E439029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Tree>
    <p:extLst>
      <p:ext uri="{BB962C8B-B14F-4D97-AF65-F5344CB8AC3E}">
        <p14:creationId xmlns:p14="http://schemas.microsoft.com/office/powerpoint/2010/main" val="422030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0F7A85D-E715-40B8-B6D0-2647D95A1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092923" y="1"/>
            <a:ext cx="6099077" cy="6857999"/>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Copyright 2022 NANJING FUJITSU NANDA SOFTWARE TECHNOLOGY CO., LTD.</a:t>
            </a:r>
            <a:endParaRPr kumimoji="1" lang="ja-JP" altLang="en-US"/>
          </a:p>
        </p:txBody>
      </p:sp>
      <p:pic>
        <p:nvPicPr>
          <p:cNvPr id="20" name="図 19">
            <a:extLst>
              <a:ext uri="{FF2B5EF4-FFF2-40B4-BE49-F238E27FC236}">
                <a16:creationId xmlns:a16="http://schemas.microsoft.com/office/drawing/2014/main" id="{8B2F974C-2586-44F6-B521-85BC5FA4904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139851" y="1731463"/>
            <a:ext cx="4367999" cy="3394027"/>
          </a:xfrm>
          <a:prstGeom prst="rect">
            <a:avLst/>
          </a:prstGeom>
        </p:spPr>
      </p:pic>
      <p:grpSp>
        <p:nvGrpSpPr>
          <p:cNvPr id="19" name="Group 22" descr="Fujitsu">
            <a:extLst>
              <a:ext uri="{FF2B5EF4-FFF2-40B4-BE49-F238E27FC236}">
                <a16:creationId xmlns:a16="http://schemas.microsoft.com/office/drawing/2014/main" id="{30D807CB-9C19-40CB-9ADA-F5FD76695222}"/>
              </a:ext>
            </a:extLst>
          </p:cNvPr>
          <p:cNvGrpSpPr>
            <a:grpSpLocks noChangeAspect="1"/>
          </p:cNvGrpSpPr>
          <p:nvPr userDrawn="1"/>
        </p:nvGrpSpPr>
        <p:grpSpPr>
          <a:xfrm>
            <a:off x="10587567" y="323745"/>
            <a:ext cx="1291692" cy="629564"/>
            <a:chOff x="8012114" y="249161"/>
            <a:chExt cx="892174" cy="434841"/>
          </a:xfrm>
        </p:grpSpPr>
        <p:sp>
          <p:nvSpPr>
            <p:cNvPr id="21" name="Freeform 34">
              <a:extLst>
                <a:ext uri="{FF2B5EF4-FFF2-40B4-BE49-F238E27FC236}">
                  <a16:creationId xmlns:a16="http://schemas.microsoft.com/office/drawing/2014/main" id="{8877A15F-B670-4519-AB23-C001B82B9FBA}"/>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2" name="Freeform 35">
              <a:extLst>
                <a:ext uri="{FF2B5EF4-FFF2-40B4-BE49-F238E27FC236}">
                  <a16:creationId xmlns:a16="http://schemas.microsoft.com/office/drawing/2014/main" id="{DA8B768A-A97D-490B-93AE-5E275BCA6988}"/>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4" name="Freeform 36">
              <a:extLst>
                <a:ext uri="{FF2B5EF4-FFF2-40B4-BE49-F238E27FC236}">
                  <a16:creationId xmlns:a16="http://schemas.microsoft.com/office/drawing/2014/main" id="{4B37A482-6532-4170-98AF-22DF8FB9C97D}"/>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5" name="Freeform 37">
              <a:extLst>
                <a:ext uri="{FF2B5EF4-FFF2-40B4-BE49-F238E27FC236}">
                  <a16:creationId xmlns:a16="http://schemas.microsoft.com/office/drawing/2014/main" id="{30D79590-2C60-41D2-B7FF-F45AC7FE2B1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6" name="Freeform 38">
              <a:extLst>
                <a:ext uri="{FF2B5EF4-FFF2-40B4-BE49-F238E27FC236}">
                  <a16:creationId xmlns:a16="http://schemas.microsoft.com/office/drawing/2014/main" id="{0142B91E-6DB6-4543-AD78-EB25DDD078A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7" name="Freeform 39">
              <a:extLst>
                <a:ext uri="{FF2B5EF4-FFF2-40B4-BE49-F238E27FC236}">
                  <a16:creationId xmlns:a16="http://schemas.microsoft.com/office/drawing/2014/main" id="{60628E7A-A810-4212-B4B2-7491E343EAE6}"/>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8" name="Freeform 40">
              <a:extLst>
                <a:ext uri="{FF2B5EF4-FFF2-40B4-BE49-F238E27FC236}">
                  <a16:creationId xmlns:a16="http://schemas.microsoft.com/office/drawing/2014/main" id="{FF33B481-F09E-41F9-A16D-ABCE1EFBE5F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9" name="Freeform 41">
              <a:extLst>
                <a:ext uri="{FF2B5EF4-FFF2-40B4-BE49-F238E27FC236}">
                  <a16:creationId xmlns:a16="http://schemas.microsoft.com/office/drawing/2014/main" id="{7E5FB21F-1485-49A3-BE1D-880B4556A005}"/>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sp>
        <p:nvSpPr>
          <p:cNvPr id="30" name="テキスト ボックス 29">
            <a:extLst>
              <a:ext uri="{FF2B5EF4-FFF2-40B4-BE49-F238E27FC236}">
                <a16:creationId xmlns:a16="http://schemas.microsoft.com/office/drawing/2014/main" id="{8613DED7-82D0-49B9-8E63-BB17EBF8CE0D}"/>
              </a:ext>
            </a:extLst>
          </p:cNvPr>
          <p:cNvSpPr txBox="1"/>
          <p:nvPr userDrawn="1"/>
        </p:nvSpPr>
        <p:spPr>
          <a:xfrm>
            <a:off x="172800" y="2678401"/>
            <a:ext cx="3776996" cy="954107"/>
          </a:xfrm>
          <a:prstGeom prst="rect">
            <a:avLst/>
          </a:prstGeom>
          <a:noFill/>
        </p:spPr>
        <p:txBody>
          <a:bodyPr wrap="none" rtlCol="0">
            <a:spAutoFit/>
          </a:bodyPr>
          <a:lstStyle/>
          <a:p>
            <a:pPr marL="0" algn="l" defTabSz="609585" rtl="0" eaLnBrk="1" latinLnBrk="0" hangingPunct="1"/>
            <a:r>
              <a:rPr kumimoji="1" lang="en-US" altLang="ja-JP" sz="5600" b="1" kern="1200">
                <a:solidFill>
                  <a:schemeClr val="tx1"/>
                </a:solidFill>
                <a:latin typeface="Arial" panose="020B0604020202020204" pitchFamily="34" charset="0"/>
                <a:ea typeface="+mn-ea"/>
                <a:cs typeface="Arial" panose="020B0604020202020204" pitchFamily="34" charset="0"/>
              </a:rPr>
              <a:t>Thank you</a:t>
            </a:r>
            <a:endParaRPr kumimoji="1" lang="ja-JP" altLang="en-US" sz="5600" b="1" kern="1200">
              <a:solidFill>
                <a:schemeClr val="tx1"/>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95767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dec="http://schemas.microsoft.com/office/drawing/2017/decorative" xmlns:a16="http://schemas.microsoft.com/office/drawing/2014/main" xmlns="">
      <p:transition spd="med">
        <p:fade/>
      </p:transition>
    </mc:Fallback>
  </mc:AlternateContent>
  <p:extLst>
    <p:ext uri="{DCECCB84-F9BA-43D5-87BE-67443E8EF086}">
      <p15:sldGuideLst xmlns:p15="http://schemas.microsoft.com/office/powerpoint/2012/main">
        <p15:guide id="1" orient="horz" pos="1597">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Master_1">
    <p:spTree>
      <p:nvGrpSpPr>
        <p:cNvPr id="1" name=""/>
        <p:cNvGrpSpPr/>
        <p:nvPr/>
      </p:nvGrpSpPr>
      <p:grpSpPr>
        <a:xfrm>
          <a:off x="0" y="0"/>
          <a:ext cx="0" cy="0"/>
          <a:chOff x="0" y="0"/>
          <a:chExt cx="0" cy="0"/>
        </a:xfrm>
      </p:grpSpPr>
      <p:grpSp>
        <p:nvGrpSpPr>
          <p:cNvPr id="14" name="グループ化 13">
            <a:extLst>
              <a:ext uri="{FF2B5EF4-FFF2-40B4-BE49-F238E27FC236}">
                <a16:creationId xmlns:a16="http://schemas.microsoft.com/office/drawing/2014/main" id="{596865DE-B687-45DD-AE9B-7F4BB80DA49F}"/>
              </a:ext>
            </a:extLst>
          </p:cNvPr>
          <p:cNvGrpSpPr/>
          <p:nvPr userDrawn="1"/>
        </p:nvGrpSpPr>
        <p:grpSpPr>
          <a:xfrm>
            <a:off x="5951999" y="0"/>
            <a:ext cx="6240000" cy="6859200"/>
            <a:chOff x="4463999" y="0"/>
            <a:chExt cx="4680000" cy="5144400"/>
          </a:xfrm>
        </p:grpSpPr>
        <p:pic>
          <p:nvPicPr>
            <p:cNvPr id="15" name="図 14">
              <a:extLst>
                <a:ext uri="{FF2B5EF4-FFF2-40B4-BE49-F238E27FC236}">
                  <a16:creationId xmlns:a16="http://schemas.microsoft.com/office/drawing/2014/main" id="{D4B9E14E-EBA8-4C3F-9E58-3001E7BBAB02}"/>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4"/>
            <a:stretch/>
          </p:blipFill>
          <p:spPr>
            <a:xfrm>
              <a:off x="4463999" y="0"/>
              <a:ext cx="4680000" cy="5144400"/>
            </a:xfrm>
            <a:prstGeom prst="rect">
              <a:avLst/>
            </a:prstGeom>
          </p:spPr>
        </p:pic>
        <p:sp>
          <p:nvSpPr>
            <p:cNvPr id="16" name="正方形/長方形 15">
              <a:extLst>
                <a:ext uri="{FF2B5EF4-FFF2-40B4-BE49-F238E27FC236}">
                  <a16:creationId xmlns:a16="http://schemas.microsoft.com/office/drawing/2014/main" id="{DD28E3C4-1A4B-41F2-96B9-A511C9E79361}"/>
                </a:ext>
              </a:extLst>
            </p:cNvPr>
            <p:cNvSpPr/>
            <p:nvPr userDrawn="1"/>
          </p:nvSpPr>
          <p:spPr>
            <a:xfrm>
              <a:off x="4463999" y="4581524"/>
              <a:ext cx="4680000" cy="561975"/>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sp>
          <p:nvSpPr>
            <p:cNvPr id="17" name="テキスト ボックス 16">
              <a:extLst>
                <a:ext uri="{FF2B5EF4-FFF2-40B4-BE49-F238E27FC236}">
                  <a16:creationId xmlns:a16="http://schemas.microsoft.com/office/drawing/2014/main" id="{7812328E-39FB-45B2-9A16-FB26674F4FDA}"/>
                </a:ext>
              </a:extLst>
            </p:cNvPr>
            <p:cNvSpPr txBox="1"/>
            <p:nvPr userDrawn="1"/>
          </p:nvSpPr>
          <p:spPr>
            <a:xfrm>
              <a:off x="5205712" y="439894"/>
              <a:ext cx="1738697" cy="346249"/>
            </a:xfrm>
            <a:prstGeom prst="rect">
              <a:avLst/>
            </a:prstGeom>
            <a:noFill/>
          </p:spPr>
          <p:txBody>
            <a:bodyPr wrap="none" rtlCol="0">
              <a:spAutoFit/>
            </a:bodyPr>
            <a:lstStyle/>
            <a:p>
              <a:pPr algn="l"/>
              <a:r>
                <a:rPr kumimoji="1" lang="en-US" altLang="ja-JP" sz="2400">
                  <a:solidFill>
                    <a:schemeClr val="bg1">
                      <a:lumMod val="50000"/>
                    </a:schemeClr>
                  </a:solidFill>
                </a:rPr>
                <a:t>Sample</a:t>
              </a:r>
              <a:r>
                <a:rPr kumimoji="1" lang="ja-JP" altLang="en-US" sz="2400">
                  <a:solidFill>
                    <a:schemeClr val="bg1">
                      <a:lumMod val="50000"/>
                    </a:schemeClr>
                  </a:solidFill>
                </a:rPr>
                <a:t> </a:t>
              </a:r>
              <a:r>
                <a:rPr kumimoji="1" lang="en-US" altLang="ja-JP" sz="2400">
                  <a:solidFill>
                    <a:schemeClr val="bg1">
                      <a:lumMod val="50000"/>
                    </a:schemeClr>
                  </a:solidFill>
                </a:rPr>
                <a:t>image</a:t>
              </a:r>
              <a:endParaRPr kumimoji="1" lang="ja-JP" altLang="en-US" sz="2400">
                <a:solidFill>
                  <a:schemeClr val="bg1">
                    <a:lumMod val="50000"/>
                  </a:schemeClr>
                </a:solidFill>
              </a:endParaRPr>
            </a:p>
          </p:txBody>
        </p:sp>
      </p:grpSp>
      <p:pic>
        <p:nvPicPr>
          <p:cNvPr id="13" name="図 12">
            <a:extLst>
              <a:ext uri="{FF2B5EF4-FFF2-40B4-BE49-F238E27FC236}">
                <a16:creationId xmlns:a16="http://schemas.microsoft.com/office/drawing/2014/main" id="{3C0150A7-BDDF-4B15-8E17-B9EA3630AB9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flipV="1">
            <a:off x="1" y="0"/>
            <a:ext cx="6093537" cy="6858000"/>
          </a:xfrm>
          <a:prstGeom prst="rect">
            <a:avLst/>
          </a:prstGeom>
        </p:spPr>
      </p:pic>
      <p:sp>
        <p:nvSpPr>
          <p:cNvPr id="2" name="Title 1"/>
          <p:cNvSpPr>
            <a:spLocks noGrp="1"/>
          </p:cNvSpPr>
          <p:nvPr>
            <p:ph type="ctrTitle" hasCustomPrompt="1"/>
          </p:nvPr>
        </p:nvSpPr>
        <p:spPr>
          <a:xfrm>
            <a:off x="292800" y="2121600"/>
            <a:ext cx="4320000" cy="1329600"/>
          </a:xfrm>
        </p:spPr>
        <p:txBody>
          <a:bodyPr anchor="b">
            <a:noAutofit/>
          </a:bodyPr>
          <a:lstStyle>
            <a:lvl1pPr algn="l">
              <a:defRPr sz="4000">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4089400"/>
            <a:ext cx="3696000" cy="1680000"/>
          </a:xfrm>
        </p:spPr>
        <p:txBody>
          <a:bodyPr anchor="t" anchorCtr="0">
            <a:noAutofit/>
          </a:bodyPr>
          <a:lstStyle>
            <a:lvl1pPr marL="0" indent="0" algn="l">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userDrawn="1">
            <p:ph type="ftr" sz="quarter" idx="11"/>
          </p:nvPr>
        </p:nvSpPr>
        <p:spPr/>
        <p:txBody>
          <a:bodyPr/>
          <a:lstStyle>
            <a:lvl1pPr>
              <a:defRPr>
                <a:solidFill>
                  <a:schemeClr val="tx1"/>
                </a:solidFill>
              </a:defRPr>
            </a:lvl1pPr>
          </a:lstStyle>
          <a:p>
            <a:r>
              <a:rPr kumimoji="1" lang="en-US" altLang="ja-JP"/>
              <a:t>Copyright 2022 NANJING FUJITSU NANDA SOFTWARE TECHNOLOGY CO., LTD.</a:t>
            </a:r>
            <a:endParaRPr kumimoji="1" lang="ja-JP" altLang="en-US"/>
          </a:p>
        </p:txBody>
      </p:sp>
      <p:pic>
        <p:nvPicPr>
          <p:cNvPr id="21" name="図 20">
            <a:extLst>
              <a:ext uri="{FF2B5EF4-FFF2-40B4-BE49-F238E27FC236}">
                <a16:creationId xmlns:a16="http://schemas.microsoft.com/office/drawing/2014/main" id="{9522F68D-D7B8-4079-A7C4-DBAF3F52D5F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139851" y="1732602"/>
            <a:ext cx="4367997" cy="3391749"/>
          </a:xfrm>
          <a:prstGeom prst="rect">
            <a:avLst/>
          </a:prstGeom>
        </p:spPr>
      </p:pic>
      <p:pic>
        <p:nvPicPr>
          <p:cNvPr id="24" name="図 23" descr="FUJITSU-RESTRICTED">
            <a:extLst>
              <a:ext uri="{FF2B5EF4-FFF2-40B4-BE49-F238E27FC236}">
                <a16:creationId xmlns:a16="http://schemas.microsoft.com/office/drawing/2014/main" id="{E93C2A43-87E0-4653-9763-ECEF7B1CF387}"/>
              </a:ext>
              <a:ext uri="{C183D7F6-B498-43B3-948B-1728B52AA6E4}">
                <adec:decorative xmlns:adec="http://schemas.microsoft.com/office/drawing/2017/decorative" val="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pic>
        <p:nvPicPr>
          <p:cNvPr id="18" name="図 17" descr="Fujitsu">
            <a:extLst>
              <a:ext uri="{FF2B5EF4-FFF2-40B4-BE49-F238E27FC236}">
                <a16:creationId xmlns:a16="http://schemas.microsoft.com/office/drawing/2014/main" id="{23755619-19B5-4CCC-ABA3-1A4C53EF789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88624" y="327430"/>
            <a:ext cx="1286400" cy="625933"/>
          </a:xfrm>
          <a:prstGeom prst="rect">
            <a:avLst/>
          </a:prstGeom>
        </p:spPr>
      </p:pic>
    </p:spTree>
    <p:extLst>
      <p:ext uri="{BB962C8B-B14F-4D97-AF65-F5344CB8AC3E}">
        <p14:creationId xmlns:p14="http://schemas.microsoft.com/office/powerpoint/2010/main" val="301042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dec="http://schemas.microsoft.com/office/drawing/2017/decorative" xmlns:a16="http://schemas.microsoft.com/office/drawing/2014/main"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Master_2">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6B15DF13-15E3-44BC-9435-C62B6B6302EB}"/>
              </a:ext>
              <a:ext uri="{C183D7F6-B498-43B3-948B-1728B52AA6E4}">
                <adec:decorative xmlns:adec="http://schemas.microsoft.com/office/drawing/2017/decorative" val="1"/>
              </a:ext>
            </a:extLst>
          </p:cNvPr>
          <p:cNvPicPr>
            <a:picLocks/>
          </p:cNvPicPr>
          <p:nvPr userDrawn="1"/>
        </p:nvPicPr>
        <p:blipFill>
          <a:blip r:embed="rId2">
            <a:extLst>
              <a:ext uri="{28A0092B-C50C-407E-A947-70E740481C1C}">
                <a14:useLocalDpi xmlns:a14="http://schemas.microsoft.com/office/drawing/2010/main"/>
              </a:ext>
            </a:extLst>
          </a:blip>
          <a:stretch>
            <a:fillRect/>
          </a:stretch>
        </p:blipFill>
        <p:spPr>
          <a:xfrm>
            <a:off x="8803200" y="1"/>
            <a:ext cx="3388800" cy="6856615"/>
          </a:xfrm>
          <a:prstGeom prst="rect">
            <a:avLst/>
          </a:prstGeom>
        </p:spPr>
      </p:pic>
      <p:sp>
        <p:nvSpPr>
          <p:cNvPr id="2" name="Title 1"/>
          <p:cNvSpPr>
            <a:spLocks noGrp="1"/>
          </p:cNvSpPr>
          <p:nvPr>
            <p:ph type="ctrTitle" hasCustomPrompt="1"/>
          </p:nvPr>
        </p:nvSpPr>
        <p:spPr>
          <a:xfrm>
            <a:off x="311999" y="1488000"/>
            <a:ext cx="7200000" cy="1920000"/>
          </a:xfrm>
        </p:spPr>
        <p:txBody>
          <a:bodyPr anchor="b">
            <a:noAutofit/>
          </a:bodyPr>
          <a:lstStyle>
            <a:lvl1pPr algn="l">
              <a:defRPr sz="4267">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4089600"/>
            <a:ext cx="6331200" cy="1680000"/>
          </a:xfrm>
        </p:spPr>
        <p:txBody>
          <a:bodyPr anchor="t" anchorCtr="0">
            <a:noAutofit/>
          </a:bodyPr>
          <a:lstStyle>
            <a:lvl1pPr marL="0" indent="0" algn="l">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pic>
        <p:nvPicPr>
          <p:cNvPr id="20" name="図 19">
            <a:extLst>
              <a:ext uri="{FF2B5EF4-FFF2-40B4-BE49-F238E27FC236}">
                <a16:creationId xmlns:a16="http://schemas.microsoft.com/office/drawing/2014/main" id="{943DCFA9-F6CE-4F0F-B3EE-23D84F3C6FB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883623" y="1801117"/>
            <a:ext cx="4190397" cy="3256027"/>
          </a:xfrm>
          <a:prstGeom prst="rect">
            <a:avLst/>
          </a:prstGeom>
        </p:spPr>
      </p:pic>
      <p:pic>
        <p:nvPicPr>
          <p:cNvPr id="22" name="図 21" descr="FUJITSU-RESTRICTED">
            <a:extLst>
              <a:ext uri="{FF2B5EF4-FFF2-40B4-BE49-F238E27FC236}">
                <a16:creationId xmlns:a16="http://schemas.microsoft.com/office/drawing/2014/main" id="{9A7F1DCF-6C8B-47E0-BBD7-55A136B6DD5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Copyright 2022 NANJING FUJITSU NANDA SOFTWARE TECHNOLOGY CO., LTD.</a:t>
            </a:r>
            <a:endParaRPr kumimoji="1" lang="ja-JP" altLang="en-US"/>
          </a:p>
        </p:txBody>
      </p:sp>
      <p:pic>
        <p:nvPicPr>
          <p:cNvPr id="9" name="図 8" descr="Fujitsu">
            <a:extLst>
              <a:ext uri="{FF2B5EF4-FFF2-40B4-BE49-F238E27FC236}">
                <a16:creationId xmlns:a16="http://schemas.microsoft.com/office/drawing/2014/main" id="{9D559C57-6FB9-4589-9EF0-CFC3B7BC29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88624" y="327430"/>
            <a:ext cx="1286400" cy="625933"/>
          </a:xfrm>
          <a:prstGeom prst="rect">
            <a:avLst/>
          </a:prstGeom>
        </p:spPr>
      </p:pic>
    </p:spTree>
    <p:extLst>
      <p:ext uri="{BB962C8B-B14F-4D97-AF65-F5344CB8AC3E}">
        <p14:creationId xmlns:p14="http://schemas.microsoft.com/office/powerpoint/2010/main" val="366989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dec="http://schemas.microsoft.com/office/drawing/2017/decorative" xmlns:a16="http://schemas.microsoft.com/office/drawing/2014/main"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Footer Placeholder 4"/>
          <p:cNvSpPr>
            <a:spLocks noGrp="1"/>
          </p:cNvSpPr>
          <p:nvPr>
            <p:ph type="ftr" sz="quarter" idx="11"/>
          </p:nvPr>
        </p:nvSpPr>
        <p:spPr/>
        <p:txBody>
          <a:bodyPr/>
          <a:lstStyle/>
          <a:p>
            <a:r>
              <a:rPr kumimoji="1" lang="en-US" altLang="ja-JP"/>
              <a:t>Copyright 2022 NANJING FUJITSU NANDA SOFTWARE TECHNOLOGY CO., LTD.</a:t>
            </a:r>
            <a:endParaRPr kumimoji="1" lang="ja-JP" alt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p>
            <a:fld id="{A02DC6B2-881B-4E78-B714-33EC546F67FA}" type="slidenum">
              <a:rPr kumimoji="1" lang="ja-JP" altLang="en-US" smtClean="0"/>
              <a:t>‹#›</a:t>
            </a:fld>
            <a:endParaRPr kumimoji="1" lang="ja-JP" altLang="en-US"/>
          </a:p>
        </p:txBody>
      </p:sp>
    </p:spTree>
    <p:extLst>
      <p:ext uri="{BB962C8B-B14F-4D97-AF65-F5344CB8AC3E}">
        <p14:creationId xmlns:p14="http://schemas.microsoft.com/office/powerpoint/2010/main" val="54292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F3D10E5C-AE94-4D4A-B902-CDFDDFDE191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524"/>
            <a:ext cx="12192000" cy="6854952"/>
          </a:xfrm>
          <a:prstGeom prst="rect">
            <a:avLst/>
          </a:prstGeom>
        </p:spPr>
      </p:pic>
      <p:sp>
        <p:nvSpPr>
          <p:cNvPr id="2" name="Title 1"/>
          <p:cNvSpPr>
            <a:spLocks noGrp="1"/>
          </p:cNvSpPr>
          <p:nvPr>
            <p:ph type="ctrTitle" hasCustomPrompt="1"/>
          </p:nvPr>
        </p:nvSpPr>
        <p:spPr>
          <a:xfrm>
            <a:off x="312000" y="1488000"/>
            <a:ext cx="11040000" cy="1920000"/>
          </a:xfrm>
        </p:spPr>
        <p:txBody>
          <a:bodyPr anchor="b">
            <a:noAutofit/>
          </a:bodyPr>
          <a:lstStyle>
            <a:lvl1pPr algn="l">
              <a:defRPr sz="4267">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3614400"/>
            <a:ext cx="11040000" cy="1929600"/>
          </a:xfrm>
        </p:spPr>
        <p:txBody>
          <a:bodyPr>
            <a:noAutofit/>
          </a:bodyPr>
          <a:lstStyle>
            <a:lvl1pPr marL="0" indent="0" algn="l">
              <a:buNone/>
              <a:defRPr sz="2667">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Copyright 2022 NANJING FUJITSU NANDA SOFTWARE TECHNOLOGY CO., LTD.</a:t>
            </a:r>
            <a:endParaRPr kumimoji="1" lang="ja-JP" alt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lvl1pPr>
              <a:defRPr>
                <a:solidFill>
                  <a:schemeClr val="tx1"/>
                </a:solidFill>
              </a:defRPr>
            </a:lvl1pPr>
          </a:lstStyle>
          <a:p>
            <a:fld id="{4D029D89-7B63-4C94-AD4D-2E4D6BB83637}" type="slidenum">
              <a:rPr kumimoji="1" lang="ja-JP" altLang="en-US" smtClean="0"/>
              <a:pPr/>
              <a:t>‹#›</a:t>
            </a:fld>
            <a:endParaRPr kumimoji="1" lang="ja-JP" altLang="en-US"/>
          </a:p>
        </p:txBody>
      </p:sp>
      <p:pic>
        <p:nvPicPr>
          <p:cNvPr id="9" name="図 8" descr="FUJITSU-RESTRICTED">
            <a:extLst>
              <a:ext uri="{FF2B5EF4-FFF2-40B4-BE49-F238E27FC236}">
                <a16:creationId xmlns:a16="http://schemas.microsoft.com/office/drawing/2014/main" id="{C8299F3A-D8F3-4C04-A329-C9B75267E70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7201" y="6485166"/>
            <a:ext cx="1723588" cy="221684"/>
          </a:xfrm>
          <a:prstGeom prst="rect">
            <a:avLst/>
          </a:prstGeom>
        </p:spPr>
      </p:pic>
      <p:pic>
        <p:nvPicPr>
          <p:cNvPr id="11" name="図 10" descr="Fujitsu">
            <a:extLst>
              <a:ext uri="{FF2B5EF4-FFF2-40B4-BE49-F238E27FC236}">
                <a16:creationId xmlns:a16="http://schemas.microsoft.com/office/drawing/2014/main" id="{A200976F-E2D1-4E43-A61B-264A5799E8A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8624" y="327430"/>
            <a:ext cx="1286400" cy="625933"/>
          </a:xfrm>
          <a:prstGeom prst="rect">
            <a:avLst/>
          </a:prstGeom>
        </p:spPr>
      </p:pic>
    </p:spTree>
    <p:extLst>
      <p:ext uri="{BB962C8B-B14F-4D97-AF65-F5344CB8AC3E}">
        <p14:creationId xmlns:p14="http://schemas.microsoft.com/office/powerpoint/2010/main" val="65443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dec="http://schemas.microsoft.com/office/drawing/2017/decorative" xmlns:a16="http://schemas.microsoft.com/office/drawing/2014/main"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Footer Placeholder 4"/>
          <p:cNvSpPr>
            <a:spLocks noGrp="1"/>
          </p:cNvSpPr>
          <p:nvPr>
            <p:ph type="ftr" sz="quarter" idx="11"/>
          </p:nvPr>
        </p:nvSpPr>
        <p:spPr/>
        <p:txBody>
          <a:bodyPr/>
          <a:lstStyle/>
          <a:p>
            <a:r>
              <a:rPr kumimoji="1" lang="en-US" altLang="ja-JP"/>
              <a:t>Copyright 2022 NANJING FUJITSU NANDA SOFTWARE TECHNOLOGY CO., LTD.</a:t>
            </a:r>
            <a:endParaRPr kumimoji="1" lang="ja-JP" alt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41257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3072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8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Footer Placeholder 5"/>
          <p:cNvSpPr>
            <a:spLocks noGrp="1"/>
          </p:cNvSpPr>
          <p:nvPr>
            <p:ph type="ftr" sz="quarter" idx="11"/>
          </p:nvPr>
        </p:nvSpPr>
        <p:spPr/>
        <p:txBody>
          <a:bodyPr/>
          <a:lstStyle/>
          <a:p>
            <a:r>
              <a:rPr kumimoji="1" lang="en-US" altLang="ja-JP"/>
              <a:t>Copyright 2022 NANJING FUJITSU NANDA SOFTWARE TECHNOLOGY CO., LTD.</a:t>
            </a:r>
            <a:endParaRPr kumimoji="1" lang="ja-JP" alt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164985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Footer Placeholder 5"/>
          <p:cNvSpPr>
            <a:spLocks noGrp="1"/>
          </p:cNvSpPr>
          <p:nvPr>
            <p:ph type="ftr" sz="quarter" idx="11"/>
          </p:nvPr>
        </p:nvSpPr>
        <p:spPr/>
        <p:txBody>
          <a:bodyPr/>
          <a:lstStyle/>
          <a:p>
            <a:r>
              <a:rPr kumimoji="1" lang="en-US" altLang="ja-JP"/>
              <a:t>Copyright 2022 NANJING FUJITSU NANDA SOFTWARE TECHNOLOGY CO., LTD.</a:t>
            </a:r>
            <a:endParaRPr kumimoji="1" lang="ja-JP" alt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77561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ext 1 column_W">
    <p:spTree>
      <p:nvGrpSpPr>
        <p:cNvPr id="1" name=""/>
        <p:cNvGrpSpPr/>
        <p:nvPr/>
      </p:nvGrpSpPr>
      <p:grpSpPr>
        <a:xfrm>
          <a:off x="0" y="0"/>
          <a:ext cx="0" cy="0"/>
          <a:chOff x="0" y="0"/>
          <a:chExt cx="0" cy="0"/>
        </a:xfrm>
      </p:grpSpPr>
      <p:pic>
        <p:nvPicPr>
          <p:cNvPr id="7" name="図 6" descr="Fujitsu">
            <a:extLst>
              <a:ext uri="{FF2B5EF4-FFF2-40B4-BE49-F238E27FC236}">
                <a16:creationId xmlns:a16="http://schemas.microsoft.com/office/drawing/2014/main" id="{22777F4C-70BC-40F5-9740-6775CB07AE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365" y="241188"/>
            <a:ext cx="986483" cy="480000"/>
          </a:xfrm>
          <a:prstGeom prst="rect">
            <a:avLst/>
          </a:prstGeom>
        </p:spPr>
      </p:pic>
      <p:sp>
        <p:nvSpPr>
          <p:cNvPr id="3" name="タイトル 2">
            <a:extLst>
              <a:ext uri="{FF2B5EF4-FFF2-40B4-BE49-F238E27FC236}">
                <a16:creationId xmlns:a16="http://schemas.microsoft.com/office/drawing/2014/main" id="{85F77DF4-84F9-4F8F-8A0E-AF3B283C4F7E}"/>
              </a:ext>
            </a:extLst>
          </p:cNvPr>
          <p:cNvSpPr>
            <a:spLocks noGrp="1"/>
          </p:cNvSpPr>
          <p:nvPr>
            <p:ph type="title"/>
          </p:nvPr>
        </p:nvSpPr>
        <p:spPr/>
        <p:txBody>
          <a:bodyPr/>
          <a:lstStyle>
            <a:lvl1pPr>
              <a:defRPr>
                <a:solidFill>
                  <a:schemeClr val="tx1"/>
                </a:solidFill>
              </a:defRPr>
            </a:lvl1pPr>
          </a:lstStyle>
          <a:p>
            <a:r>
              <a:rPr kumimoji="1" lang="ja-JP" altLang="en-US"/>
              <a:t>マスター タイトルの書式設定</a:t>
            </a:r>
          </a:p>
        </p:txBody>
      </p:sp>
      <p:sp>
        <p:nvSpPr>
          <p:cNvPr id="10" name="コンテンツ プレースホルダー 9">
            <a:extLst>
              <a:ext uri="{FF2B5EF4-FFF2-40B4-BE49-F238E27FC236}">
                <a16:creationId xmlns:a16="http://schemas.microsoft.com/office/drawing/2014/main" id="{B60F4D62-2B92-4299-B68D-0C70961FC88A}"/>
              </a:ext>
            </a:extLst>
          </p:cNvPr>
          <p:cNvSpPr>
            <a:spLocks noGrp="1"/>
          </p:cNvSpPr>
          <p:nvPr>
            <p:ph sz="quarter" idx="13"/>
          </p:nvPr>
        </p:nvSpPr>
        <p:spPr>
          <a:xfrm>
            <a:off x="307200" y="1267200"/>
            <a:ext cx="11572800" cy="5049600"/>
          </a:xfrm>
        </p:spPr>
        <p:txBody>
          <a:bodyPr/>
          <a:lstStyle>
            <a:lvl1pPr>
              <a:buClr>
                <a:schemeClr val="tx1">
                  <a:lumMod val="50000"/>
                  <a:lumOff val="50000"/>
                </a:schemeClr>
              </a:buClr>
              <a:defRPr/>
            </a:lvl1pPr>
            <a:lvl2pPr>
              <a:buClr>
                <a:schemeClr val="tx1">
                  <a:lumMod val="50000"/>
                  <a:lumOff val="50000"/>
                </a:schemeClr>
              </a:buClr>
              <a:defRPr/>
            </a:lvl2pPr>
            <a:lvl3pPr>
              <a:buClr>
                <a:schemeClr val="tx1">
                  <a:lumMod val="50000"/>
                  <a:lumOff val="50000"/>
                </a:schemeClr>
              </a:buClr>
              <a:defRPr/>
            </a:lvl3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Footer Placeholder 4"/>
          <p:cNvSpPr>
            <a:spLocks noGrp="1"/>
          </p:cNvSpPr>
          <p:nvPr>
            <p:ph type="ftr" sz="quarter" idx="11"/>
          </p:nvPr>
        </p:nvSpPr>
        <p:spPr/>
        <p:txBody>
          <a:bodyPr/>
          <a:lstStyle/>
          <a:p>
            <a:pPr defTabSz="609585">
              <a:defRPr/>
            </a:pPr>
            <a:r>
              <a:rPr kumimoji="1" lang="en-US" altLang="ja-JP">
                <a:solidFill>
                  <a:srgbClr val="000000"/>
                </a:solidFill>
              </a:rPr>
              <a:t>Copyright 2022 NANJING FUJITSU NANDA SOFTWARE TECHNOLOGY CO., LTD.</a:t>
            </a:r>
            <a:endParaRPr kumimoji="1" lang="ja-JP" altLang="en-US">
              <a:solidFill>
                <a:srgbClr val="000000"/>
              </a:solidFill>
            </a:endParaRPr>
          </a:p>
        </p:txBody>
      </p:sp>
      <p:sp>
        <p:nvSpPr>
          <p:cNvPr id="6" name="Slide Number Placeholder 5"/>
          <p:cNvSpPr>
            <a:spLocks noGrp="1"/>
          </p:cNvSpPr>
          <p:nvPr>
            <p:ph type="sldNum" sz="quarter" idx="12"/>
          </p:nvPr>
        </p:nvSpPr>
        <p:spPr/>
        <p:txBody>
          <a:bodyPr/>
          <a:lstStyle/>
          <a:p>
            <a:pPr defTabSz="609585">
              <a:defRPr/>
            </a:pPr>
            <a:fld id="{4D029D89-7B63-4C94-AD4D-2E4D6BB83637}" type="slidenum">
              <a:rPr kumimoji="1" lang="ja-JP" altLang="en-US" smtClean="0">
                <a:solidFill>
                  <a:srgbClr val="000000"/>
                </a:solidFill>
              </a:rPr>
              <a:pPr defTabSz="609585">
                <a:defRPr/>
              </a:pPr>
              <a:t>‹#›</a:t>
            </a:fld>
            <a:endParaRPr kumimoji="1" lang="ja-JP" altLang="en-US">
              <a:solidFill>
                <a:srgbClr val="000000"/>
              </a:solidFill>
            </a:endParaRPr>
          </a:p>
        </p:txBody>
      </p:sp>
      <p:pic>
        <p:nvPicPr>
          <p:cNvPr id="8" name="図 7" descr="FUJITSU-RESTRICTED">
            <a:extLst>
              <a:ext uri="{FF2B5EF4-FFF2-40B4-BE49-F238E27FC236}">
                <a16:creationId xmlns:a16="http://schemas.microsoft.com/office/drawing/2014/main" id="{808DC641-9389-4AC6-99AB-9D60A778490E}"/>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Tree>
    <p:extLst>
      <p:ext uri="{BB962C8B-B14F-4D97-AF65-F5344CB8AC3E}">
        <p14:creationId xmlns:p14="http://schemas.microsoft.com/office/powerpoint/2010/main" val="8935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dec="http://schemas.microsoft.com/office/drawing/2017/decorative" xmlns:a14="http://schemas.microsoft.com/office/drawing/2010/main" xmlns:a16="http://schemas.microsoft.com/office/drawing/2014/main"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ext 1 column_K">
    <p:spTree>
      <p:nvGrpSpPr>
        <p:cNvPr id="1" name=""/>
        <p:cNvGrpSpPr/>
        <p:nvPr/>
      </p:nvGrpSpPr>
      <p:grpSpPr>
        <a:xfrm>
          <a:off x="0" y="0"/>
          <a:ext cx="0" cy="0"/>
          <a:chOff x="0" y="0"/>
          <a:chExt cx="0" cy="0"/>
        </a:xfrm>
      </p:grpSpPr>
      <p:sp>
        <p:nvSpPr>
          <p:cNvPr id="17" name="Rectangle 2">
            <a:extLst>
              <a:ext uri="{FF2B5EF4-FFF2-40B4-BE49-F238E27FC236}">
                <a16:creationId xmlns:a16="http://schemas.microsoft.com/office/drawing/2014/main" id="{1C87A6D6-AFE6-4F01-AF74-E70FCA8E17F0}"/>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1" lang="en-GB" sz="24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2" name="Title 1"/>
          <p:cNvSpPr>
            <a:spLocks noGrp="1"/>
          </p:cNvSpPr>
          <p:nvPr>
            <p:ph type="title"/>
          </p:nvPr>
        </p:nvSpPr>
        <p:spPr/>
        <p:txBody>
          <a:bodyPr/>
          <a:lstStyle>
            <a:lvl1pPr>
              <a:defRPr>
                <a:solidFill>
                  <a:schemeClr val="bg1"/>
                </a:solidFill>
              </a:defRPr>
            </a:lvl1pPr>
          </a:lstStyle>
          <a:p>
            <a:r>
              <a:rPr lang="ja-JP" altLang="en-US"/>
              <a:t>マスター タイトルの書式設定</a:t>
            </a:r>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pPr defTabSz="609585">
              <a:defRPr/>
            </a:pPr>
            <a:r>
              <a:rPr kumimoji="1" lang="en-US" altLang="ja-JP">
                <a:solidFill>
                  <a:prstClr val="white"/>
                </a:solidFill>
              </a:rPr>
              <a:t>Copyright 2022 NANJING FUJITSU NANDA SOFTWARE TECHNOLOGY CO., LTD.</a:t>
            </a:r>
            <a:endParaRPr kumimoji="1" lang="ja-JP" alt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pPr defTabSz="609585">
              <a:defRPr/>
            </a:pPr>
            <a:fld id="{4D029D89-7B63-4C94-AD4D-2E4D6BB83637}" type="slidenum">
              <a:rPr kumimoji="1" lang="ja-JP" altLang="en-US" smtClean="0">
                <a:solidFill>
                  <a:prstClr val="white"/>
                </a:solidFill>
              </a:rPr>
              <a:pPr defTabSz="609585">
                <a:defRPr/>
              </a:pPr>
              <a:t>‹#›</a:t>
            </a:fld>
            <a:endParaRPr kumimoji="1" lang="ja-JP" altLang="en-US">
              <a:solidFill>
                <a:prstClr val="white"/>
              </a:solidFill>
            </a:endParaRPr>
          </a:p>
        </p:txBody>
      </p:sp>
      <p:grpSp>
        <p:nvGrpSpPr>
          <p:cNvPr id="28" name="Group 16" descr="Fujitsu">
            <a:extLst>
              <a:ext uri="{FF2B5EF4-FFF2-40B4-BE49-F238E27FC236}">
                <a16:creationId xmlns:a16="http://schemas.microsoft.com/office/drawing/2014/main" id="{F0838B82-4C4F-4EEE-B7DA-FBEAB8784BAB}"/>
              </a:ext>
            </a:extLst>
          </p:cNvPr>
          <p:cNvGrpSpPr/>
          <p:nvPr userDrawn="1"/>
        </p:nvGrpSpPr>
        <p:grpSpPr>
          <a:xfrm>
            <a:off x="10892366" y="241188"/>
            <a:ext cx="988484" cy="481781"/>
            <a:chOff x="8012114" y="249161"/>
            <a:chExt cx="892174" cy="434841"/>
          </a:xfrm>
        </p:grpSpPr>
        <p:sp>
          <p:nvSpPr>
            <p:cNvPr id="29" name="Freeform 34">
              <a:extLst>
                <a:ext uri="{FF2B5EF4-FFF2-40B4-BE49-F238E27FC236}">
                  <a16:creationId xmlns:a16="http://schemas.microsoft.com/office/drawing/2014/main" id="{408B78F1-3259-4E86-B8CA-DC16B5A6F7A0}"/>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0" name="Freeform 35">
              <a:extLst>
                <a:ext uri="{FF2B5EF4-FFF2-40B4-BE49-F238E27FC236}">
                  <a16:creationId xmlns:a16="http://schemas.microsoft.com/office/drawing/2014/main" id="{12533E4E-1F5E-4B61-B9C1-BD668B91E49E}"/>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1" name="Freeform 36">
              <a:extLst>
                <a:ext uri="{FF2B5EF4-FFF2-40B4-BE49-F238E27FC236}">
                  <a16:creationId xmlns:a16="http://schemas.microsoft.com/office/drawing/2014/main" id="{75E7D130-E190-4A38-9EAF-DCED278BBF72}"/>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2" name="Freeform 37">
              <a:extLst>
                <a:ext uri="{FF2B5EF4-FFF2-40B4-BE49-F238E27FC236}">
                  <a16:creationId xmlns:a16="http://schemas.microsoft.com/office/drawing/2014/main" id="{060F49BC-00C9-4723-B502-E385D6B38643}"/>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3" name="Freeform 38">
              <a:extLst>
                <a:ext uri="{FF2B5EF4-FFF2-40B4-BE49-F238E27FC236}">
                  <a16:creationId xmlns:a16="http://schemas.microsoft.com/office/drawing/2014/main" id="{11371B87-8E3B-4E25-BBDC-3AC22E6E96E7}"/>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4" name="Freeform 39">
              <a:extLst>
                <a:ext uri="{FF2B5EF4-FFF2-40B4-BE49-F238E27FC236}">
                  <a16:creationId xmlns:a16="http://schemas.microsoft.com/office/drawing/2014/main" id="{D743705E-7BEB-479F-B021-8C54FB3AC296}"/>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5" name="Freeform 40">
              <a:extLst>
                <a:ext uri="{FF2B5EF4-FFF2-40B4-BE49-F238E27FC236}">
                  <a16:creationId xmlns:a16="http://schemas.microsoft.com/office/drawing/2014/main" id="{323A64DD-AABF-4E03-BD5D-0E12528D3BB2}"/>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6" name="Freeform 41">
              <a:extLst>
                <a:ext uri="{FF2B5EF4-FFF2-40B4-BE49-F238E27FC236}">
                  <a16:creationId xmlns:a16="http://schemas.microsoft.com/office/drawing/2014/main" id="{ECCE5251-B484-410F-B89E-E4B279F787C5}"/>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grpSp>
      <p:sp>
        <p:nvSpPr>
          <p:cNvPr id="8" name="コンテンツ プレースホルダー 7">
            <a:extLst>
              <a:ext uri="{FF2B5EF4-FFF2-40B4-BE49-F238E27FC236}">
                <a16:creationId xmlns:a16="http://schemas.microsoft.com/office/drawing/2014/main" id="{DBA5F77D-00F7-4D5A-BDCC-7ABC59A03BC5}"/>
              </a:ext>
            </a:extLst>
          </p:cNvPr>
          <p:cNvSpPr>
            <a:spLocks noGrp="1"/>
          </p:cNvSpPr>
          <p:nvPr>
            <p:ph sz="quarter" idx="13"/>
          </p:nvPr>
        </p:nvSpPr>
        <p:spPr>
          <a:xfrm>
            <a:off x="307200" y="1267200"/>
            <a:ext cx="11572800" cy="504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18" name="図 17" descr="FUJITSU-RESTRICTED">
            <a:extLst>
              <a:ext uri="{FF2B5EF4-FFF2-40B4-BE49-F238E27FC236}">
                <a16:creationId xmlns:a16="http://schemas.microsoft.com/office/drawing/2014/main" id="{267DAF94-413F-48B6-928D-9B21E439029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Tree>
    <p:extLst>
      <p:ext uri="{BB962C8B-B14F-4D97-AF65-F5344CB8AC3E}">
        <p14:creationId xmlns:p14="http://schemas.microsoft.com/office/powerpoint/2010/main" val="283935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BB94F7AB-9F65-4FBC-A95B-A62BCB07D80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8464" y="0"/>
            <a:ext cx="6093537" cy="6858000"/>
          </a:xfrm>
          <a:prstGeom prst="rect">
            <a:avLst/>
          </a:prstGeom>
        </p:spPr>
      </p:pic>
      <p:pic>
        <p:nvPicPr>
          <p:cNvPr id="20" name="図 19">
            <a:extLst>
              <a:ext uri="{FF2B5EF4-FFF2-40B4-BE49-F238E27FC236}">
                <a16:creationId xmlns:a16="http://schemas.microsoft.com/office/drawing/2014/main" id="{8B2F974C-2586-44F6-B521-85BC5FA4904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139851" y="1731463"/>
            <a:ext cx="4367999" cy="3394027"/>
          </a:xfrm>
          <a:prstGeom prst="rect">
            <a:avLst/>
          </a:prstGeom>
        </p:spPr>
      </p:pic>
      <p:sp>
        <p:nvSpPr>
          <p:cNvPr id="30" name="テキスト ボックス 29">
            <a:extLst>
              <a:ext uri="{FF2B5EF4-FFF2-40B4-BE49-F238E27FC236}">
                <a16:creationId xmlns:a16="http://schemas.microsoft.com/office/drawing/2014/main" id="{8613DED7-82D0-49B9-8E63-BB17EBF8CE0D}"/>
              </a:ext>
            </a:extLst>
          </p:cNvPr>
          <p:cNvSpPr txBox="1"/>
          <p:nvPr userDrawn="1"/>
        </p:nvSpPr>
        <p:spPr>
          <a:xfrm>
            <a:off x="172800" y="2678401"/>
            <a:ext cx="3776996" cy="954107"/>
          </a:xfrm>
          <a:prstGeom prst="rect">
            <a:avLst/>
          </a:prstGeom>
          <a:noFill/>
        </p:spPr>
        <p:txBody>
          <a:bodyPr wrap="none" rtlCol="0">
            <a:spAutoFit/>
          </a:bodyPr>
          <a:lstStyle/>
          <a:p>
            <a:pPr marL="0" algn="l" defTabSz="609585" rtl="0" eaLnBrk="1" latinLnBrk="0" hangingPunct="1"/>
            <a:r>
              <a:rPr kumimoji="1" lang="en-US" altLang="ja-JP" sz="5600" b="1" kern="1200">
                <a:solidFill>
                  <a:schemeClr val="tx1"/>
                </a:solidFill>
                <a:latin typeface="Arial" panose="020B0604020202020204" pitchFamily="34" charset="0"/>
                <a:ea typeface="+mn-ea"/>
                <a:cs typeface="Arial" panose="020B0604020202020204" pitchFamily="34" charset="0"/>
              </a:rPr>
              <a:t>Thank you</a:t>
            </a:r>
            <a:endParaRPr kumimoji="1" lang="ja-JP" altLang="en-US" sz="5600" b="1" kern="1200">
              <a:solidFill>
                <a:schemeClr val="tx1"/>
              </a:solidFill>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Copyright 2022 NANJING FUJITSU NANDA SOFTWARE TECHNOLOGY CO., LTD.</a:t>
            </a:r>
            <a:endParaRPr kumimoji="1" lang="ja-JP" altLang="en-US"/>
          </a:p>
        </p:txBody>
      </p:sp>
      <p:pic>
        <p:nvPicPr>
          <p:cNvPr id="8" name="図 7" descr="Fujitsu">
            <a:extLst>
              <a:ext uri="{FF2B5EF4-FFF2-40B4-BE49-F238E27FC236}">
                <a16:creationId xmlns:a16="http://schemas.microsoft.com/office/drawing/2014/main" id="{DB1527E4-B3E0-44A3-958F-0D2171359A9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8624" y="327430"/>
            <a:ext cx="1286400" cy="625933"/>
          </a:xfrm>
          <a:prstGeom prst="rect">
            <a:avLst/>
          </a:prstGeom>
        </p:spPr>
      </p:pic>
    </p:spTree>
    <p:extLst>
      <p:ext uri="{BB962C8B-B14F-4D97-AF65-F5344CB8AC3E}">
        <p14:creationId xmlns:p14="http://schemas.microsoft.com/office/powerpoint/2010/main" val="399442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dec="http://schemas.microsoft.com/office/drawing/2017/decorative" xmlns:a16="http://schemas.microsoft.com/office/drawing/2014/main" xmlns="">
      <p:transition spd="med">
        <p:fade/>
      </p:transition>
    </mc:Fallback>
  </mc:AlternateContent>
  <p:extLst>
    <p:ext uri="{DCECCB84-F9BA-43D5-87BE-67443E8EF086}">
      <p15:sldGuideLst xmlns:p15="http://schemas.microsoft.com/office/powerpoint/2012/main">
        <p15:guide id="1" orient="horz" pos="1597">
          <p15:clr>
            <a:srgbClr val="FBAE40"/>
          </p15:clr>
        </p15:guide>
        <p15:guide id="2" pos="28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59"/>
            <a:ext cx="12192000" cy="6855883"/>
          </a:xfrm>
          <a:prstGeom prst="rect">
            <a:avLst/>
          </a:prstGeom>
        </p:spPr>
      </p:pic>
      <p:sp>
        <p:nvSpPr>
          <p:cNvPr id="46" name="Title 47"/>
          <p:cNvSpPr>
            <a:spLocks noGrp="1"/>
          </p:cNvSpPr>
          <p:nvPr>
            <p:ph type="title" hasCustomPrompt="1"/>
          </p:nvPr>
        </p:nvSpPr>
        <p:spPr bwMode="gray">
          <a:xfrm>
            <a:off x="5135896" y="1487683"/>
            <a:ext cx="6634763" cy="2034359"/>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defTabSz="1218804" rtl="0" eaLnBrk="1" fontAlgn="base" latinLnBrk="0" hangingPunct="1">
              <a:spcBef>
                <a:spcPct val="0"/>
              </a:spcBef>
              <a:spcAft>
                <a:spcPct val="0"/>
              </a:spcAft>
              <a:buNone/>
              <a:tabLst>
                <a:tab pos="4900607" algn="l"/>
              </a:tabLst>
              <a:defRPr kumimoji="1" lang="en-US" altLang="ja-JP" sz="4265" kern="1200" baseline="0" noProof="0" smtClean="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noProof="0" dirty="0"/>
              <a:t>プレゼンテーションタイトル</a:t>
            </a:r>
            <a:endParaRPr lang="en-US" noProof="0" dirty="0"/>
          </a:p>
        </p:txBody>
      </p:sp>
      <p:sp>
        <p:nvSpPr>
          <p:cNvPr id="48" name="テキスト プレースホルダー 9"/>
          <p:cNvSpPr>
            <a:spLocks noGrp="1"/>
          </p:cNvSpPr>
          <p:nvPr>
            <p:ph type="body" sz="quarter" idx="11" hasCustomPrompt="1"/>
          </p:nvPr>
        </p:nvSpPr>
        <p:spPr>
          <a:xfrm>
            <a:off x="5157027" y="5076194"/>
            <a:ext cx="6700540" cy="328193"/>
          </a:xfrm>
          <a:prstGeom prst="rect">
            <a:avLst/>
          </a:prstGeom>
        </p:spPr>
        <p:txBody>
          <a:bodyPr wrap="square" anchor="b">
            <a:spAutoFit/>
          </a:bodyPr>
          <a:lstStyle>
            <a:lvl1pPr marL="0" indent="0" algn="l">
              <a:lnSpc>
                <a:spcPct val="100000"/>
              </a:lnSpc>
              <a:buNone/>
              <a:defRPr sz="2133"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dirty="0"/>
              <a:t>役職名</a:t>
            </a:r>
            <a:endParaRPr lang="de-DE" altLang="ja-JP" dirty="0"/>
          </a:p>
        </p:txBody>
      </p:sp>
      <p:sp>
        <p:nvSpPr>
          <p:cNvPr id="11" name="テキスト プレースホルダー 42"/>
          <p:cNvSpPr>
            <a:spLocks noGrp="1"/>
          </p:cNvSpPr>
          <p:nvPr>
            <p:ph type="body" sz="quarter" idx="18"/>
          </p:nvPr>
        </p:nvSpPr>
        <p:spPr>
          <a:xfrm>
            <a:off x="589842" y="532396"/>
            <a:ext cx="3452993" cy="2342560"/>
          </a:xfrm>
          <a:prstGeom prst="rect">
            <a:avLst/>
          </a:prstGeom>
        </p:spPr>
        <p:txBody>
          <a:bodyPr/>
          <a:lstStyle>
            <a:lvl1pPr marL="0" indent="0">
              <a:lnSpc>
                <a:spcPct val="100000"/>
              </a:lnSpc>
              <a:spcBef>
                <a:spcPts val="0"/>
              </a:spcBef>
              <a:spcAft>
                <a:spcPts val="0"/>
              </a:spcAft>
              <a:buNone/>
              <a:defRPr sz="3732">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kumimoji="1" lang="ja-JP" altLang="en-US"/>
              <a:t>マスター テキストの書式設定</a:t>
            </a:r>
          </a:p>
        </p:txBody>
      </p:sp>
      <p:sp>
        <p:nvSpPr>
          <p:cNvPr id="12" name="テキスト プレースホルダー 42"/>
          <p:cNvSpPr>
            <a:spLocks noGrp="1"/>
          </p:cNvSpPr>
          <p:nvPr>
            <p:ph type="body" sz="quarter" idx="20" hasCustomPrompt="1"/>
          </p:nvPr>
        </p:nvSpPr>
        <p:spPr>
          <a:xfrm>
            <a:off x="590120" y="3730333"/>
            <a:ext cx="3216000" cy="374931"/>
          </a:xfrm>
          <a:prstGeom prst="rect">
            <a:avLst/>
          </a:prstGeom>
        </p:spPr>
        <p:txBody>
          <a:bodyPr/>
          <a:lstStyle>
            <a:lvl1pPr marL="0" indent="0">
              <a:buNone/>
              <a:defRPr sz="2133" baseline="0">
                <a:solidFill>
                  <a:schemeClr val="bg1"/>
                </a:solidFill>
              </a:defRPr>
            </a:lvl1pPr>
          </a:lstStyle>
          <a:p>
            <a:pPr lvl="0"/>
            <a:r>
              <a:rPr kumimoji="1" lang="ja-JP" altLang="en-US" dirty="0"/>
              <a:t>日時</a:t>
            </a:r>
          </a:p>
        </p:txBody>
      </p:sp>
      <p:sp>
        <p:nvSpPr>
          <p:cNvPr id="14" name="Subtitle 2"/>
          <p:cNvSpPr>
            <a:spLocks noGrp="1"/>
          </p:cNvSpPr>
          <p:nvPr>
            <p:ph type="subTitle" idx="1" hasCustomPrompt="1"/>
          </p:nvPr>
        </p:nvSpPr>
        <p:spPr bwMode="gray">
          <a:xfrm>
            <a:off x="5157027" y="5513975"/>
            <a:ext cx="4491368" cy="492291"/>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indent="0" algn="l" defTabSz="609402" rtl="0" eaLnBrk="1" fontAlgn="base" latinLnBrk="0" hangingPunct="1">
              <a:lnSpc>
                <a:spcPct val="100000"/>
              </a:lnSpc>
              <a:spcBef>
                <a:spcPts val="667"/>
              </a:spcBef>
              <a:spcAft>
                <a:spcPts val="267"/>
              </a:spcAft>
              <a:buClr>
                <a:srgbClr val="A30B1A"/>
              </a:buClr>
              <a:buFont typeface="Wingdings" pitchFamily="2" charset="2"/>
              <a:buNone/>
              <a:defRPr kumimoji="1" lang="en-US" altLang="ja-JP" sz="3199" b="0" kern="1200" baseline="0" noProof="0" dirty="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0" indent="0" algn="l">
              <a:spcBef>
                <a:spcPts val="0"/>
              </a:spcBef>
              <a:spcAft>
                <a:spcPts val="0"/>
              </a:spcAft>
              <a:buNone/>
              <a:defRPr sz="3199">
                <a:solidFill>
                  <a:schemeClr val="tx1"/>
                </a:solidFill>
              </a:defRPr>
            </a:lvl2pPr>
            <a:lvl3pPr marL="0" indent="0" algn="l">
              <a:spcBef>
                <a:spcPts val="0"/>
              </a:spcBef>
              <a:spcAft>
                <a:spcPts val="0"/>
              </a:spcAft>
              <a:buNone/>
              <a:defRPr sz="3199">
                <a:solidFill>
                  <a:schemeClr val="tx1"/>
                </a:solidFill>
              </a:defRPr>
            </a:lvl3pPr>
            <a:lvl4pPr marL="0" indent="0" algn="l">
              <a:spcBef>
                <a:spcPts val="0"/>
              </a:spcBef>
              <a:spcAft>
                <a:spcPts val="0"/>
              </a:spcAft>
              <a:buNone/>
              <a:defRPr sz="3199">
                <a:solidFill>
                  <a:schemeClr val="tx1"/>
                </a:solidFill>
              </a:defRPr>
            </a:lvl4pPr>
            <a:lvl5pPr marL="0" indent="0" algn="l">
              <a:spcBef>
                <a:spcPts val="0"/>
              </a:spcBef>
              <a:spcAft>
                <a:spcPts val="0"/>
              </a:spcAft>
              <a:buNone/>
              <a:defRPr sz="3199">
                <a:solidFill>
                  <a:schemeClr val="tx1"/>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ja-JP" altLang="en-US" dirty="0"/>
              <a:t>プレゼンター氏名</a:t>
            </a:r>
            <a:endParaRPr lang="de-DE" altLang="ja-JP" dirty="0"/>
          </a:p>
        </p:txBody>
      </p:sp>
      <p:sp>
        <p:nvSpPr>
          <p:cNvPr id="9" name="フッター プレースホルダー 3"/>
          <p:cNvSpPr>
            <a:spLocks noGrp="1"/>
          </p:cNvSpPr>
          <p:nvPr>
            <p:ph type="ftr" sz="quarter" idx="3"/>
          </p:nvPr>
        </p:nvSpPr>
        <p:spPr>
          <a:xfrm>
            <a:off x="6576484" y="6607690"/>
            <a:ext cx="5281083" cy="191941"/>
          </a:xfrm>
          <a:prstGeom prst="rect">
            <a:avLst/>
          </a:prstGeom>
        </p:spPr>
        <p:txBody>
          <a:bodyPr anchor="ctr" anchorCtr="0"/>
          <a:lstStyle>
            <a:lvl1pPr algn="r">
              <a:defRPr sz="933">
                <a:solidFill>
                  <a:schemeClr val="bg1"/>
                </a:solidFill>
              </a:defRPr>
            </a:lvl1pPr>
          </a:lstStyle>
          <a:p>
            <a:r>
              <a:rPr lang="de-DE" altLang="ja-JP">
                <a:solidFill>
                  <a:srgbClr val="FFFFFF"/>
                </a:solidFill>
              </a:rPr>
              <a:t>Copyright 2022 NANJING FUJITSU NANDA SOFTWARE TECHNOLOGY CO., LTD.</a:t>
            </a:r>
            <a:endParaRPr lang="de-DE" altLang="ja-JP" dirty="0">
              <a:solidFill>
                <a:srgbClr val="FFFFFF"/>
              </a:solidFill>
            </a:endParaRPr>
          </a:p>
        </p:txBody>
      </p:sp>
    </p:spTree>
    <p:extLst>
      <p:ext uri="{BB962C8B-B14F-4D97-AF65-F5344CB8AC3E}">
        <p14:creationId xmlns:p14="http://schemas.microsoft.com/office/powerpoint/2010/main" val="246348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扉（中表紙)">
    <p:spTree>
      <p:nvGrpSpPr>
        <p:cNvPr id="1" name=""/>
        <p:cNvGrpSpPr/>
        <p:nvPr/>
      </p:nvGrpSpPr>
      <p:grpSpPr>
        <a:xfrm>
          <a:off x="0" y="0"/>
          <a:ext cx="0" cy="0"/>
          <a:chOff x="0" y="0"/>
          <a:chExt cx="0" cy="0"/>
        </a:xfrm>
      </p:grpSpPr>
      <p:sp>
        <p:nvSpPr>
          <p:cNvPr id="7" name="正方形/長方形 6"/>
          <p:cNvSpPr/>
          <p:nvPr userDrawn="1"/>
        </p:nvSpPr>
        <p:spPr bwMode="gray">
          <a:xfrm>
            <a:off x="0" y="917"/>
            <a:ext cx="12192000" cy="6857083"/>
          </a:xfrm>
          <a:prstGeom prst="rect">
            <a:avLst/>
          </a:prstGeom>
          <a:solidFill>
            <a:schemeClr val="bg1"/>
          </a:solidFill>
          <a:ln w="9525" cap="flat" cmpd="sng" algn="ctr">
            <a:noFill/>
            <a:prstDash val="solid"/>
            <a:round/>
            <a:headEnd type="none" w="med" len="med"/>
            <a:tailEnd type="none" w="med" len="med"/>
          </a:ln>
          <a:effectLst/>
        </p:spPr>
        <p:txBody>
          <a:bodyPr vert="horz" wrap="none" lIns="121883" tIns="60941" rIns="121883" bIns="60941" numCol="1" rtlCol="0" anchor="ctr" anchorCtr="0" compatLnSpc="1">
            <a:prstTxWarp prst="textNoShape">
              <a:avLst/>
            </a:prstTxWarp>
          </a:bodyPr>
          <a:lstStyle/>
          <a:p>
            <a:endParaRPr lang="ja-JP" altLang="en-US" sz="2133"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59"/>
            <a:ext cx="12192000" cy="6855883"/>
          </a:xfrm>
          <a:prstGeom prst="rect">
            <a:avLst/>
          </a:prstGeom>
        </p:spPr>
      </p:pic>
      <p:sp>
        <p:nvSpPr>
          <p:cNvPr id="12" name="テキスト プレースホルダー 11"/>
          <p:cNvSpPr>
            <a:spLocks noGrp="1"/>
          </p:cNvSpPr>
          <p:nvPr>
            <p:ph type="body" sz="quarter" idx="11"/>
          </p:nvPr>
        </p:nvSpPr>
        <p:spPr>
          <a:xfrm>
            <a:off x="590551" y="533236"/>
            <a:ext cx="3452283" cy="3510989"/>
          </a:xfrm>
          <a:prstGeom prst="rect">
            <a:avLst/>
          </a:prstGeom>
        </p:spPr>
        <p:txBody>
          <a:bodyPr lIns="0" tIns="0" rIns="0" bIns="46800"/>
          <a:lstStyle>
            <a:lvl1pPr marL="0" indent="0">
              <a:lnSpc>
                <a:spcPct val="100000"/>
              </a:lnSpc>
              <a:buNone/>
              <a:defRPr sz="4265">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kumimoji="1" lang="ja-JP" altLang="en-US"/>
              <a:t>マスター テキストの書式設定</a:t>
            </a:r>
          </a:p>
        </p:txBody>
      </p:sp>
      <p:pic>
        <p:nvPicPr>
          <p:cNvPr id="9" name="図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7321" y="330623"/>
            <a:ext cx="1621608" cy="818375"/>
          </a:xfrm>
          <a:prstGeom prst="rect">
            <a:avLst/>
          </a:prstGeom>
        </p:spPr>
      </p:pic>
      <p:sp>
        <p:nvSpPr>
          <p:cNvPr id="10" name="フッター プレースホルダー 3"/>
          <p:cNvSpPr>
            <a:spLocks noGrp="1"/>
          </p:cNvSpPr>
          <p:nvPr>
            <p:ph type="ftr" sz="quarter" idx="3"/>
          </p:nvPr>
        </p:nvSpPr>
        <p:spPr>
          <a:xfrm>
            <a:off x="6576484" y="6607690"/>
            <a:ext cx="5281083" cy="191941"/>
          </a:xfrm>
          <a:prstGeom prst="rect">
            <a:avLst/>
          </a:prstGeom>
        </p:spPr>
        <p:txBody>
          <a:bodyPr anchor="ctr" anchorCtr="0"/>
          <a:lstStyle>
            <a:lvl1pPr algn="r">
              <a:defRPr sz="933"/>
            </a:lvl1pPr>
          </a:lstStyle>
          <a:p>
            <a:r>
              <a:rPr lang="de-DE" altLang="ja-JP">
                <a:solidFill>
                  <a:srgbClr val="000000"/>
                </a:solidFill>
              </a:rPr>
              <a:t>Copyright 2022 NANJING FUJITSU NANDA SOFTWARE TECHNOLOGY CO., LTD.</a:t>
            </a:r>
            <a:endParaRPr lang="de-DE" altLang="ja-JP" dirty="0">
              <a:solidFill>
                <a:srgbClr val="000000"/>
              </a:solidFill>
            </a:endParaRPr>
          </a:p>
        </p:txBody>
      </p:sp>
    </p:spTree>
    <p:extLst>
      <p:ext uri="{BB962C8B-B14F-4D97-AF65-F5344CB8AC3E}">
        <p14:creationId xmlns:p14="http://schemas.microsoft.com/office/powerpoint/2010/main" val="96947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グレー背景)タイトルとコンテンツ">
    <p:spTree>
      <p:nvGrpSpPr>
        <p:cNvPr id="1" name=""/>
        <p:cNvGrpSpPr/>
        <p:nvPr/>
      </p:nvGrpSpPr>
      <p:grpSpPr>
        <a:xfrm>
          <a:off x="0" y="0"/>
          <a:ext cx="0" cy="0"/>
          <a:chOff x="0" y="0"/>
          <a:chExt cx="0" cy="0"/>
        </a:xfrm>
      </p:grpSpPr>
      <p:sp>
        <p:nvSpPr>
          <p:cNvPr id="18" name="正方形/長方形 17"/>
          <p:cNvSpPr/>
          <p:nvPr userDrawn="1"/>
        </p:nvSpPr>
        <p:spPr bwMode="gray">
          <a:xfrm>
            <a:off x="0" y="459"/>
            <a:ext cx="12192000" cy="6857083"/>
          </a:xfrm>
          <a:prstGeom prst="rect">
            <a:avLst/>
          </a:prstGeom>
          <a:gradFill flip="none" rotWithShape="1">
            <a:gsLst>
              <a:gs pos="0">
                <a:srgbClr val="FFFFFF"/>
              </a:gs>
              <a:gs pos="100000">
                <a:srgbClr val="E8E8E8">
                  <a:lumMod val="90000"/>
                </a:srgbClr>
              </a:gs>
            </a:gsLst>
            <a:path path="circle">
              <a:fillToRect l="50000" t="50000" r="50000" b="50000"/>
            </a:path>
            <a:tileRect/>
          </a:gradFill>
          <a:ln w="9525" cap="flat" cmpd="sng" algn="ctr">
            <a:noFill/>
            <a:prstDash val="solid"/>
            <a:round/>
            <a:headEnd type="none" w="med" len="med"/>
            <a:tailEnd type="none" w="med" len="med"/>
          </a:ln>
          <a:effectLst/>
        </p:spPr>
        <p:txBody>
          <a:bodyPr vert="horz" wrap="none" lIns="121883" tIns="60941" rIns="121883" bIns="60941" numCol="1" rtlCol="0" anchor="ctr" anchorCtr="0" compatLnSpc="1">
            <a:prstTxWarp prst="textNoShape">
              <a:avLst/>
            </a:prstTxWarp>
          </a:bodyPr>
          <a:lstStyle/>
          <a:p>
            <a:endParaRPr lang="ja-JP" altLang="en-US" sz="2133"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336002" y="295198"/>
            <a:ext cx="10085916" cy="719777"/>
          </a:xfrm>
          <a:prstGeom prst="rect">
            <a:avLst/>
          </a:prstGeom>
        </p:spPr>
        <p:txBody>
          <a:bodyPr wrap="none" anchor="t" anchorCtr="0"/>
          <a:lstStyle>
            <a:lvl1pPr>
              <a:defRPr sz="4532">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マスター タイトルの書式設定</a:t>
            </a:r>
            <a:endParaRPr lang="ja-JP" altLang="en-US" dirty="0"/>
          </a:p>
        </p:txBody>
      </p:sp>
      <p:sp>
        <p:nvSpPr>
          <p:cNvPr id="3" name="コンテンツ プレースホルダー 2"/>
          <p:cNvSpPr>
            <a:spLocks noGrp="1"/>
          </p:cNvSpPr>
          <p:nvPr>
            <p:ph idx="1"/>
          </p:nvPr>
        </p:nvSpPr>
        <p:spPr>
          <a:xfrm>
            <a:off x="336002" y="1074291"/>
            <a:ext cx="11527367" cy="457243"/>
          </a:xfrm>
          <a:prstGeom prst="rect">
            <a:avLst/>
          </a:prstGeom>
        </p:spPr>
        <p:txBody>
          <a:bodyPr wrap="square" tIns="0" bIns="0" anchor="t" anchorCtr="0"/>
          <a:lstStyle>
            <a:lvl1pPr>
              <a:defRPr sz="2665">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マスター テキストの書式設定</a:t>
            </a:r>
          </a:p>
        </p:txBody>
      </p:sp>
      <p:grpSp>
        <p:nvGrpSpPr>
          <p:cNvPr id="6" name="Group 12"/>
          <p:cNvGrpSpPr>
            <a:grpSpLocks noChangeAspect="1"/>
          </p:cNvGrpSpPr>
          <p:nvPr userDrawn="1"/>
        </p:nvGrpSpPr>
        <p:grpSpPr bwMode="auto">
          <a:xfrm>
            <a:off x="10143067" y="152354"/>
            <a:ext cx="1890184" cy="1055892"/>
            <a:chOff x="4792" y="72"/>
            <a:chExt cx="893" cy="499"/>
          </a:xfrm>
        </p:grpSpPr>
        <p:sp>
          <p:nvSpPr>
            <p:cNvPr id="7" name="AutoShape 11"/>
            <p:cNvSpPr>
              <a:spLocks noChangeAspect="1" noChangeArrowheads="1" noTextEdit="1"/>
            </p:cNvSpPr>
            <p:nvPr userDrawn="1"/>
          </p:nvSpPr>
          <p:spPr bwMode="gray">
            <a:xfrm>
              <a:off x="4792" y="72"/>
              <a:ext cx="89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Freeform 13"/>
            <p:cNvSpPr>
              <a:spLocks/>
            </p:cNvSpPr>
            <p:nvPr userDrawn="1"/>
          </p:nvSpPr>
          <p:spPr bwMode="gray">
            <a:xfrm>
              <a:off x="5232" y="157"/>
              <a:ext cx="113" cy="88"/>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Freeform 14"/>
            <p:cNvSpPr>
              <a:spLocks/>
            </p:cNvSpPr>
            <p:nvPr userDrawn="1"/>
          </p:nvSpPr>
          <p:spPr bwMode="gray">
            <a:xfrm>
              <a:off x="5046" y="253"/>
              <a:ext cx="78" cy="127"/>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Freeform 15"/>
            <p:cNvSpPr>
              <a:spLocks/>
            </p:cNvSpPr>
            <p:nvPr userDrawn="1"/>
          </p:nvSpPr>
          <p:spPr bwMode="gray">
            <a:xfrm>
              <a:off x="5231" y="253"/>
              <a:ext cx="51" cy="17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Freeform 16"/>
            <p:cNvSpPr>
              <a:spLocks/>
            </p:cNvSpPr>
            <p:nvPr userDrawn="1"/>
          </p:nvSpPr>
          <p:spPr bwMode="gray">
            <a:xfrm>
              <a:off x="5288" y="253"/>
              <a:ext cx="40" cy="127"/>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Freeform 17"/>
            <p:cNvSpPr>
              <a:spLocks/>
            </p:cNvSpPr>
            <p:nvPr userDrawn="1"/>
          </p:nvSpPr>
          <p:spPr bwMode="gray">
            <a:xfrm>
              <a:off x="5328" y="253"/>
              <a:ext cx="95" cy="127"/>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Freeform 18"/>
            <p:cNvSpPr>
              <a:spLocks/>
            </p:cNvSpPr>
            <p:nvPr userDrawn="1"/>
          </p:nvSpPr>
          <p:spPr bwMode="gray">
            <a:xfrm>
              <a:off x="5501" y="253"/>
              <a:ext cx="107" cy="129"/>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Freeform 19"/>
            <p:cNvSpPr>
              <a:spLocks/>
            </p:cNvSpPr>
            <p:nvPr userDrawn="1"/>
          </p:nvSpPr>
          <p:spPr bwMode="gray">
            <a:xfrm>
              <a:off x="5128" y="253"/>
              <a:ext cx="107" cy="130"/>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Freeform 20"/>
            <p:cNvSpPr>
              <a:spLocks/>
            </p:cNvSpPr>
            <p:nvPr userDrawn="1"/>
          </p:nvSpPr>
          <p:spPr bwMode="gray">
            <a:xfrm>
              <a:off x="5419" y="250"/>
              <a:ext cx="82" cy="13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6" name="フッター プレースホルダー 3"/>
          <p:cNvSpPr>
            <a:spLocks noGrp="1"/>
          </p:cNvSpPr>
          <p:nvPr>
            <p:ph type="ftr" sz="quarter" idx="10"/>
          </p:nvPr>
        </p:nvSpPr>
        <p:spPr>
          <a:xfrm>
            <a:off x="6576484" y="6607690"/>
            <a:ext cx="5281083" cy="191941"/>
          </a:xfrm>
          <a:prstGeom prst="rect">
            <a:avLst/>
          </a:prstGeom>
        </p:spPr>
        <p:txBody>
          <a:bodyPr anchor="ctr" anchorCtr="0"/>
          <a:lstStyle>
            <a:lvl1pPr algn="r">
              <a:defRPr sz="933"/>
            </a:lvl1pPr>
          </a:lstStyle>
          <a:p>
            <a:r>
              <a:rPr lang="de-DE" altLang="ja-JP">
                <a:solidFill>
                  <a:srgbClr val="000000"/>
                </a:solidFill>
              </a:rPr>
              <a:t>Copyright 2022 NANJING FUJITSU NANDA SOFTWARE TECHNOLOGY CO., LTD.</a:t>
            </a:r>
            <a:endParaRPr lang="de-DE" altLang="ja-JP" dirty="0">
              <a:solidFill>
                <a:srgbClr val="000000"/>
              </a:solidFill>
            </a:endParaRPr>
          </a:p>
        </p:txBody>
      </p:sp>
      <p:sp>
        <p:nvSpPr>
          <p:cNvPr id="17" name="スライド番号プレースホルダー 4"/>
          <p:cNvSpPr>
            <a:spLocks noGrp="1"/>
          </p:cNvSpPr>
          <p:nvPr>
            <p:ph type="sldNum" sz="quarter" idx="12"/>
          </p:nvPr>
        </p:nvSpPr>
        <p:spPr>
          <a:xfrm>
            <a:off x="5736167" y="6609806"/>
            <a:ext cx="719667" cy="191941"/>
          </a:xfrm>
          <a:prstGeom prst="rect">
            <a:avLst/>
          </a:prstGeom>
        </p:spPr>
        <p:txBody>
          <a:bodyPr anchor="ctr" anchorCtr="0"/>
          <a:lstStyle>
            <a:lvl1pPr algn="ctr">
              <a:defRPr sz="1467"/>
            </a:lvl1pPr>
          </a:lstStyle>
          <a:p>
            <a:fld id="{C1C4E512-0C63-49C4-B8A6-86EFFB7A3CB6}" type="slidenum">
              <a:rPr lang="de-DE" altLang="ja-JP" smtClean="0">
                <a:solidFill>
                  <a:srgbClr val="000000"/>
                </a:solidFill>
              </a:rPr>
              <a:pPr/>
              <a:t>‹#›</a:t>
            </a:fld>
            <a:endParaRPr lang="de-DE" altLang="ja-JP" dirty="0">
              <a:solidFill>
                <a:srgbClr val="000000"/>
              </a:solidFill>
            </a:endParaRPr>
          </a:p>
        </p:txBody>
      </p:sp>
    </p:spTree>
    <p:extLst>
      <p:ext uri="{BB962C8B-B14F-4D97-AF65-F5344CB8AC3E}">
        <p14:creationId xmlns:p14="http://schemas.microsoft.com/office/powerpoint/2010/main" val="407465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3072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8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Footer Placeholder 5"/>
          <p:cNvSpPr>
            <a:spLocks noGrp="1"/>
          </p:cNvSpPr>
          <p:nvPr>
            <p:ph type="ftr" sz="quarter" idx="11"/>
          </p:nvPr>
        </p:nvSpPr>
        <p:spPr/>
        <p:txBody>
          <a:bodyPr/>
          <a:lstStyle/>
          <a:p>
            <a:r>
              <a:rPr kumimoji="1" lang="en-US" altLang="ja-JP"/>
              <a:t>Copyright 2022 NANJING FUJITSU NANDA SOFTWARE TECHNOLOGY CO., LTD.</a:t>
            </a:r>
            <a:endParaRPr kumimoji="1" lang="ja-JP" alt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A02DC6B2-881B-4E78-B714-33EC546F67FA}" type="slidenum">
              <a:rPr kumimoji="1" lang="ja-JP" altLang="en-US" smtClean="0"/>
              <a:t>‹#›</a:t>
            </a:fld>
            <a:endParaRPr kumimoji="1" lang="ja-JP" altLang="en-US"/>
          </a:p>
        </p:txBody>
      </p:sp>
    </p:spTree>
    <p:extLst>
      <p:ext uri="{BB962C8B-B14F-4D97-AF65-F5344CB8AC3E}">
        <p14:creationId xmlns:p14="http://schemas.microsoft.com/office/powerpoint/2010/main" val="23197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エンドカット">
    <p:spTree>
      <p:nvGrpSpPr>
        <p:cNvPr id="1" name=""/>
        <p:cNvGrpSpPr/>
        <p:nvPr/>
      </p:nvGrpSpPr>
      <p:grpSpPr>
        <a:xfrm>
          <a:off x="0" y="0"/>
          <a:ext cx="0" cy="0"/>
          <a:chOff x="0" y="0"/>
          <a:chExt cx="0" cy="0"/>
        </a:xfrm>
      </p:grpSpPr>
      <p:grpSp>
        <p:nvGrpSpPr>
          <p:cNvPr id="39" name="Group 106" descr="Message Lockup"/>
          <p:cNvGrpSpPr>
            <a:grpSpLocks/>
          </p:cNvGrpSpPr>
          <p:nvPr userDrawn="1"/>
        </p:nvGrpSpPr>
        <p:grpSpPr bwMode="auto">
          <a:xfrm>
            <a:off x="2" y="1"/>
            <a:ext cx="12198351" cy="6860116"/>
            <a:chOff x="0" y="0"/>
            <a:chExt cx="5763" cy="3242"/>
          </a:xfrm>
        </p:grpSpPr>
        <p:sp>
          <p:nvSpPr>
            <p:cNvPr id="40" name="Rectangle 3"/>
            <p:cNvSpPr>
              <a:spLocks noChangeArrowheads="1"/>
            </p:cNvSpPr>
            <p:nvPr/>
          </p:nvSpPr>
          <p:spPr bwMode="gray">
            <a:xfrm>
              <a:off x="0" y="1"/>
              <a:ext cx="5760" cy="3241"/>
            </a:xfrm>
            <a:prstGeom prst="rect">
              <a:avLst/>
            </a:prstGeom>
            <a:solidFill>
              <a:srgbClr val="FFFFFF"/>
            </a:solidFill>
            <a:ln>
              <a:noFill/>
            </a:ln>
            <a:effectLst/>
            <a:extLst>
              <a:ext uri="{91240B29-F687-4F45-9708-019B960494DF}">
                <a14:hiddenLine xmlns:a14="http://schemas.microsoft.com/office/drawing/2010/main" w="9525" algn="ctr">
                  <a:solidFill>
                    <a:srgbClr val="505050"/>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anchor="ct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41" name="Group 74"/>
            <p:cNvGrpSpPr>
              <a:grpSpLocks noChangeAspect="1"/>
            </p:cNvGrpSpPr>
            <p:nvPr/>
          </p:nvGrpSpPr>
          <p:grpSpPr bwMode="auto">
            <a:xfrm>
              <a:off x="0" y="0"/>
              <a:ext cx="5763" cy="3242"/>
              <a:chOff x="0" y="0"/>
              <a:chExt cx="5763" cy="3242"/>
            </a:xfrm>
          </p:grpSpPr>
          <p:sp>
            <p:nvSpPr>
              <p:cNvPr id="42" name="AutoShape 73"/>
              <p:cNvSpPr>
                <a:spLocks noChangeAspect="1" noChangeArrowheads="1" noTextEdit="1"/>
              </p:cNvSpPr>
              <p:nvPr/>
            </p:nvSpPr>
            <p:spPr bwMode="gray">
              <a:xfrm>
                <a:off x="0" y="0"/>
                <a:ext cx="5763" cy="3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43" name="Freeform 75"/>
              <p:cNvSpPr>
                <a:spLocks/>
              </p:cNvSpPr>
              <p:nvPr/>
            </p:nvSpPr>
            <p:spPr bwMode="gray">
              <a:xfrm>
                <a:off x="1633" y="1949"/>
                <a:ext cx="73" cy="120"/>
              </a:xfrm>
              <a:custGeom>
                <a:avLst/>
                <a:gdLst>
                  <a:gd name="T0" fmla="*/ 0 w 363"/>
                  <a:gd name="T1" fmla="*/ 573 h 597"/>
                  <a:gd name="T2" fmla="*/ 0 w 363"/>
                  <a:gd name="T3" fmla="*/ 504 h 597"/>
                  <a:gd name="T4" fmla="*/ 139 w 363"/>
                  <a:gd name="T5" fmla="*/ 536 h 597"/>
                  <a:gd name="T6" fmla="*/ 278 w 363"/>
                  <a:gd name="T7" fmla="*/ 445 h 597"/>
                  <a:gd name="T8" fmla="*/ 255 w 363"/>
                  <a:gd name="T9" fmla="*/ 387 h 597"/>
                  <a:gd name="T10" fmla="*/ 213 w 363"/>
                  <a:gd name="T11" fmla="*/ 354 h 597"/>
                  <a:gd name="T12" fmla="*/ 159 w 363"/>
                  <a:gd name="T13" fmla="*/ 328 h 597"/>
                  <a:gd name="T14" fmla="*/ 49 w 363"/>
                  <a:gd name="T15" fmla="*/ 253 h 597"/>
                  <a:gd name="T16" fmla="*/ 10 w 363"/>
                  <a:gd name="T17" fmla="*/ 150 h 597"/>
                  <a:gd name="T18" fmla="*/ 71 w 363"/>
                  <a:gd name="T19" fmla="*/ 33 h 597"/>
                  <a:gd name="T20" fmla="*/ 201 w 363"/>
                  <a:gd name="T21" fmla="*/ 0 h 597"/>
                  <a:gd name="T22" fmla="*/ 322 w 363"/>
                  <a:gd name="T23" fmla="*/ 20 h 597"/>
                  <a:gd name="T24" fmla="*/ 322 w 363"/>
                  <a:gd name="T25" fmla="*/ 83 h 597"/>
                  <a:gd name="T26" fmla="*/ 206 w 363"/>
                  <a:gd name="T27" fmla="*/ 59 h 597"/>
                  <a:gd name="T28" fmla="*/ 127 w 363"/>
                  <a:gd name="T29" fmla="*/ 78 h 597"/>
                  <a:gd name="T30" fmla="*/ 95 w 363"/>
                  <a:gd name="T31" fmla="*/ 140 h 597"/>
                  <a:gd name="T32" fmla="*/ 117 w 363"/>
                  <a:gd name="T33" fmla="*/ 199 h 597"/>
                  <a:gd name="T34" fmla="*/ 214 w 363"/>
                  <a:gd name="T35" fmla="*/ 260 h 597"/>
                  <a:gd name="T36" fmla="*/ 293 w 363"/>
                  <a:gd name="T37" fmla="*/ 305 h 597"/>
                  <a:gd name="T38" fmla="*/ 348 w 363"/>
                  <a:gd name="T39" fmla="*/ 365 h 597"/>
                  <a:gd name="T40" fmla="*/ 363 w 363"/>
                  <a:gd name="T41" fmla="*/ 436 h 597"/>
                  <a:gd name="T42" fmla="*/ 145 w 363"/>
                  <a:gd name="T43" fmla="*/ 597 h 597"/>
                  <a:gd name="T44" fmla="*/ 0 w 363"/>
                  <a:gd name="T45" fmla="*/ 573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3" h="597">
                    <a:moveTo>
                      <a:pt x="0" y="573"/>
                    </a:moveTo>
                    <a:cubicBezTo>
                      <a:pt x="0" y="504"/>
                      <a:pt x="0" y="504"/>
                      <a:pt x="0" y="504"/>
                    </a:cubicBezTo>
                    <a:cubicBezTo>
                      <a:pt x="38" y="526"/>
                      <a:pt x="84" y="536"/>
                      <a:pt x="139" y="536"/>
                    </a:cubicBezTo>
                    <a:cubicBezTo>
                      <a:pt x="232" y="536"/>
                      <a:pt x="278" y="506"/>
                      <a:pt x="278" y="445"/>
                    </a:cubicBezTo>
                    <a:cubicBezTo>
                      <a:pt x="278" y="422"/>
                      <a:pt x="270" y="402"/>
                      <a:pt x="255" y="387"/>
                    </a:cubicBezTo>
                    <a:cubicBezTo>
                      <a:pt x="242" y="374"/>
                      <a:pt x="228" y="363"/>
                      <a:pt x="213" y="354"/>
                    </a:cubicBezTo>
                    <a:cubicBezTo>
                      <a:pt x="199" y="347"/>
                      <a:pt x="181" y="338"/>
                      <a:pt x="159" y="328"/>
                    </a:cubicBezTo>
                    <a:cubicBezTo>
                      <a:pt x="107" y="302"/>
                      <a:pt x="70" y="277"/>
                      <a:pt x="49" y="253"/>
                    </a:cubicBezTo>
                    <a:cubicBezTo>
                      <a:pt x="23" y="224"/>
                      <a:pt x="10" y="190"/>
                      <a:pt x="10" y="150"/>
                    </a:cubicBezTo>
                    <a:cubicBezTo>
                      <a:pt x="10" y="97"/>
                      <a:pt x="30" y="58"/>
                      <a:pt x="71" y="33"/>
                    </a:cubicBezTo>
                    <a:cubicBezTo>
                      <a:pt x="105" y="11"/>
                      <a:pt x="148" y="0"/>
                      <a:pt x="201" y="0"/>
                    </a:cubicBezTo>
                    <a:cubicBezTo>
                      <a:pt x="238" y="0"/>
                      <a:pt x="279" y="7"/>
                      <a:pt x="322" y="20"/>
                    </a:cubicBezTo>
                    <a:cubicBezTo>
                      <a:pt x="322" y="83"/>
                      <a:pt x="322" y="83"/>
                      <a:pt x="322" y="83"/>
                    </a:cubicBezTo>
                    <a:cubicBezTo>
                      <a:pt x="286" y="67"/>
                      <a:pt x="247" y="59"/>
                      <a:pt x="206" y="59"/>
                    </a:cubicBezTo>
                    <a:cubicBezTo>
                      <a:pt x="174" y="59"/>
                      <a:pt x="148" y="65"/>
                      <a:pt x="127" y="78"/>
                    </a:cubicBezTo>
                    <a:cubicBezTo>
                      <a:pt x="105" y="90"/>
                      <a:pt x="95" y="111"/>
                      <a:pt x="95" y="140"/>
                    </a:cubicBezTo>
                    <a:cubicBezTo>
                      <a:pt x="95" y="164"/>
                      <a:pt x="102" y="184"/>
                      <a:pt x="117" y="199"/>
                    </a:cubicBezTo>
                    <a:cubicBezTo>
                      <a:pt x="132" y="214"/>
                      <a:pt x="164" y="234"/>
                      <a:pt x="214" y="260"/>
                    </a:cubicBezTo>
                    <a:cubicBezTo>
                      <a:pt x="254" y="280"/>
                      <a:pt x="280" y="294"/>
                      <a:pt x="293" y="305"/>
                    </a:cubicBezTo>
                    <a:cubicBezTo>
                      <a:pt x="319" y="323"/>
                      <a:pt x="337" y="343"/>
                      <a:pt x="348" y="365"/>
                    </a:cubicBezTo>
                    <a:cubicBezTo>
                      <a:pt x="358" y="384"/>
                      <a:pt x="363" y="408"/>
                      <a:pt x="363" y="436"/>
                    </a:cubicBezTo>
                    <a:cubicBezTo>
                      <a:pt x="363" y="543"/>
                      <a:pt x="290" y="597"/>
                      <a:pt x="145" y="597"/>
                    </a:cubicBezTo>
                    <a:cubicBezTo>
                      <a:pt x="86" y="597"/>
                      <a:pt x="38" y="589"/>
                      <a:pt x="0" y="57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Freeform 76"/>
              <p:cNvSpPr>
                <a:spLocks/>
              </p:cNvSpPr>
              <p:nvPr/>
            </p:nvSpPr>
            <p:spPr bwMode="gray">
              <a:xfrm>
                <a:off x="1733" y="1895"/>
                <a:ext cx="86" cy="170"/>
              </a:xfrm>
              <a:custGeom>
                <a:avLst/>
                <a:gdLst>
                  <a:gd name="T0" fmla="*/ 0 w 429"/>
                  <a:gd name="T1" fmla="*/ 851 h 851"/>
                  <a:gd name="T2" fmla="*/ 0 w 429"/>
                  <a:gd name="T3" fmla="*/ 0 h 851"/>
                  <a:gd name="T4" fmla="*/ 96 w 429"/>
                  <a:gd name="T5" fmla="*/ 0 h 851"/>
                  <a:gd name="T6" fmla="*/ 96 w 429"/>
                  <a:gd name="T7" fmla="*/ 300 h 851"/>
                  <a:gd name="T8" fmla="*/ 239 w 429"/>
                  <a:gd name="T9" fmla="*/ 270 h 851"/>
                  <a:gd name="T10" fmla="*/ 411 w 429"/>
                  <a:gd name="T11" fmla="*/ 359 h 851"/>
                  <a:gd name="T12" fmla="*/ 429 w 429"/>
                  <a:gd name="T13" fmla="*/ 504 h 851"/>
                  <a:gd name="T14" fmla="*/ 429 w 429"/>
                  <a:gd name="T15" fmla="*/ 851 h 851"/>
                  <a:gd name="T16" fmla="*/ 332 w 429"/>
                  <a:gd name="T17" fmla="*/ 851 h 851"/>
                  <a:gd name="T18" fmla="*/ 332 w 429"/>
                  <a:gd name="T19" fmla="*/ 489 h 851"/>
                  <a:gd name="T20" fmla="*/ 315 w 429"/>
                  <a:gd name="T21" fmla="*/ 374 h 851"/>
                  <a:gd name="T22" fmla="*/ 229 w 429"/>
                  <a:gd name="T23" fmla="*/ 329 h 851"/>
                  <a:gd name="T24" fmla="*/ 96 w 429"/>
                  <a:gd name="T25" fmla="*/ 363 h 851"/>
                  <a:gd name="T26" fmla="*/ 96 w 429"/>
                  <a:gd name="T27" fmla="*/ 851 h 851"/>
                  <a:gd name="T28" fmla="*/ 0 w 429"/>
                  <a:gd name="T29" fmla="*/ 851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9" h="851">
                    <a:moveTo>
                      <a:pt x="0" y="851"/>
                    </a:moveTo>
                    <a:cubicBezTo>
                      <a:pt x="0" y="0"/>
                      <a:pt x="0" y="0"/>
                      <a:pt x="0" y="0"/>
                    </a:cubicBezTo>
                    <a:cubicBezTo>
                      <a:pt x="96" y="0"/>
                      <a:pt x="96" y="0"/>
                      <a:pt x="96" y="0"/>
                    </a:cubicBezTo>
                    <a:cubicBezTo>
                      <a:pt x="96" y="300"/>
                      <a:pt x="96" y="300"/>
                      <a:pt x="96" y="300"/>
                    </a:cubicBezTo>
                    <a:cubicBezTo>
                      <a:pt x="147" y="280"/>
                      <a:pt x="194" y="270"/>
                      <a:pt x="239" y="270"/>
                    </a:cubicBezTo>
                    <a:cubicBezTo>
                      <a:pt x="328" y="270"/>
                      <a:pt x="386" y="300"/>
                      <a:pt x="411" y="359"/>
                    </a:cubicBezTo>
                    <a:cubicBezTo>
                      <a:pt x="423" y="386"/>
                      <a:pt x="429" y="434"/>
                      <a:pt x="429" y="504"/>
                    </a:cubicBezTo>
                    <a:cubicBezTo>
                      <a:pt x="429" y="851"/>
                      <a:pt x="429" y="851"/>
                      <a:pt x="429" y="851"/>
                    </a:cubicBezTo>
                    <a:cubicBezTo>
                      <a:pt x="332" y="851"/>
                      <a:pt x="332" y="851"/>
                      <a:pt x="332" y="851"/>
                    </a:cubicBezTo>
                    <a:cubicBezTo>
                      <a:pt x="332" y="489"/>
                      <a:pt x="332" y="489"/>
                      <a:pt x="332" y="489"/>
                    </a:cubicBezTo>
                    <a:cubicBezTo>
                      <a:pt x="332" y="435"/>
                      <a:pt x="326" y="397"/>
                      <a:pt x="315" y="374"/>
                    </a:cubicBezTo>
                    <a:cubicBezTo>
                      <a:pt x="300" y="344"/>
                      <a:pt x="271" y="329"/>
                      <a:pt x="229" y="329"/>
                    </a:cubicBezTo>
                    <a:cubicBezTo>
                      <a:pt x="192" y="329"/>
                      <a:pt x="147" y="340"/>
                      <a:pt x="96" y="363"/>
                    </a:cubicBezTo>
                    <a:cubicBezTo>
                      <a:pt x="96" y="851"/>
                      <a:pt x="96" y="851"/>
                      <a:pt x="96" y="851"/>
                    </a:cubicBezTo>
                    <a:lnTo>
                      <a:pt x="0" y="8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Freeform 77"/>
              <p:cNvSpPr>
                <a:spLocks noEditPoints="1"/>
              </p:cNvSpPr>
              <p:nvPr/>
            </p:nvSpPr>
            <p:spPr bwMode="gray">
              <a:xfrm>
                <a:off x="1845" y="1949"/>
                <a:ext cx="88" cy="120"/>
              </a:xfrm>
              <a:custGeom>
                <a:avLst/>
                <a:gdLst>
                  <a:gd name="T0" fmla="*/ 342 w 439"/>
                  <a:gd name="T1" fmla="*/ 224 h 597"/>
                  <a:gd name="T2" fmla="*/ 342 w 439"/>
                  <a:gd name="T3" fmla="*/ 194 h 597"/>
                  <a:gd name="T4" fmla="*/ 324 w 439"/>
                  <a:gd name="T5" fmla="*/ 108 h 597"/>
                  <a:gd name="T6" fmla="*/ 212 w 439"/>
                  <a:gd name="T7" fmla="*/ 61 h 597"/>
                  <a:gd name="T8" fmla="*/ 55 w 439"/>
                  <a:gd name="T9" fmla="*/ 93 h 597"/>
                  <a:gd name="T10" fmla="*/ 55 w 439"/>
                  <a:gd name="T11" fmla="*/ 25 h 597"/>
                  <a:gd name="T12" fmla="*/ 222 w 439"/>
                  <a:gd name="T13" fmla="*/ 0 h 597"/>
                  <a:gd name="T14" fmla="*/ 404 w 439"/>
                  <a:gd name="T15" fmla="*/ 60 h 597"/>
                  <a:gd name="T16" fmla="*/ 437 w 439"/>
                  <a:gd name="T17" fmla="*/ 157 h 597"/>
                  <a:gd name="T18" fmla="*/ 439 w 439"/>
                  <a:gd name="T19" fmla="*/ 227 h 597"/>
                  <a:gd name="T20" fmla="*/ 439 w 439"/>
                  <a:gd name="T21" fmla="*/ 570 h 597"/>
                  <a:gd name="T22" fmla="*/ 229 w 439"/>
                  <a:gd name="T23" fmla="*/ 597 h 597"/>
                  <a:gd name="T24" fmla="*/ 64 w 439"/>
                  <a:gd name="T25" fmla="*/ 564 h 597"/>
                  <a:gd name="T26" fmla="*/ 0 w 439"/>
                  <a:gd name="T27" fmla="*/ 438 h 597"/>
                  <a:gd name="T28" fmla="*/ 75 w 439"/>
                  <a:gd name="T29" fmla="*/ 285 h 597"/>
                  <a:gd name="T30" fmla="*/ 263 w 439"/>
                  <a:gd name="T31" fmla="*/ 233 h 597"/>
                  <a:gd name="T32" fmla="*/ 342 w 439"/>
                  <a:gd name="T33" fmla="*/ 224 h 597"/>
                  <a:gd name="T34" fmla="*/ 342 w 439"/>
                  <a:gd name="T35" fmla="*/ 279 h 597"/>
                  <a:gd name="T36" fmla="*/ 208 w 439"/>
                  <a:gd name="T37" fmla="*/ 300 h 597"/>
                  <a:gd name="T38" fmla="*/ 99 w 439"/>
                  <a:gd name="T39" fmla="*/ 428 h 597"/>
                  <a:gd name="T40" fmla="*/ 131 w 439"/>
                  <a:gd name="T41" fmla="*/ 509 h 597"/>
                  <a:gd name="T42" fmla="*/ 244 w 439"/>
                  <a:gd name="T43" fmla="*/ 539 h 597"/>
                  <a:gd name="T44" fmla="*/ 342 w 439"/>
                  <a:gd name="T45" fmla="*/ 525 h 597"/>
                  <a:gd name="T46" fmla="*/ 342 w 439"/>
                  <a:gd name="T47" fmla="*/ 27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9" h="597">
                    <a:moveTo>
                      <a:pt x="342" y="224"/>
                    </a:moveTo>
                    <a:cubicBezTo>
                      <a:pt x="342" y="194"/>
                      <a:pt x="342" y="194"/>
                      <a:pt x="342" y="194"/>
                    </a:cubicBezTo>
                    <a:cubicBezTo>
                      <a:pt x="342" y="157"/>
                      <a:pt x="336" y="129"/>
                      <a:pt x="324" y="108"/>
                    </a:cubicBezTo>
                    <a:cubicBezTo>
                      <a:pt x="306" y="77"/>
                      <a:pt x="269" y="61"/>
                      <a:pt x="212" y="61"/>
                    </a:cubicBezTo>
                    <a:cubicBezTo>
                      <a:pt x="160" y="61"/>
                      <a:pt x="108" y="71"/>
                      <a:pt x="55" y="93"/>
                    </a:cubicBezTo>
                    <a:cubicBezTo>
                      <a:pt x="55" y="25"/>
                      <a:pt x="55" y="25"/>
                      <a:pt x="55" y="25"/>
                    </a:cubicBezTo>
                    <a:cubicBezTo>
                      <a:pt x="108" y="9"/>
                      <a:pt x="164" y="0"/>
                      <a:pt x="222" y="0"/>
                    </a:cubicBezTo>
                    <a:cubicBezTo>
                      <a:pt x="310" y="0"/>
                      <a:pt x="371" y="20"/>
                      <a:pt x="404" y="60"/>
                    </a:cubicBezTo>
                    <a:cubicBezTo>
                      <a:pt x="422" y="82"/>
                      <a:pt x="432" y="114"/>
                      <a:pt x="437" y="157"/>
                    </a:cubicBezTo>
                    <a:cubicBezTo>
                      <a:pt x="438" y="173"/>
                      <a:pt x="439" y="196"/>
                      <a:pt x="439" y="227"/>
                    </a:cubicBezTo>
                    <a:cubicBezTo>
                      <a:pt x="439" y="570"/>
                      <a:pt x="439" y="570"/>
                      <a:pt x="439" y="570"/>
                    </a:cubicBezTo>
                    <a:cubicBezTo>
                      <a:pt x="373" y="588"/>
                      <a:pt x="303" y="597"/>
                      <a:pt x="229" y="597"/>
                    </a:cubicBezTo>
                    <a:cubicBezTo>
                      <a:pt x="158" y="597"/>
                      <a:pt x="103" y="586"/>
                      <a:pt x="64" y="564"/>
                    </a:cubicBezTo>
                    <a:cubicBezTo>
                      <a:pt x="22" y="540"/>
                      <a:pt x="0" y="498"/>
                      <a:pt x="0" y="438"/>
                    </a:cubicBezTo>
                    <a:cubicBezTo>
                      <a:pt x="0" y="369"/>
                      <a:pt x="25" y="318"/>
                      <a:pt x="75" y="285"/>
                    </a:cubicBezTo>
                    <a:cubicBezTo>
                      <a:pt x="112" y="261"/>
                      <a:pt x="175" y="243"/>
                      <a:pt x="263" y="233"/>
                    </a:cubicBezTo>
                    <a:cubicBezTo>
                      <a:pt x="279" y="231"/>
                      <a:pt x="306" y="228"/>
                      <a:pt x="342" y="224"/>
                    </a:cubicBezTo>
                    <a:moveTo>
                      <a:pt x="342" y="279"/>
                    </a:moveTo>
                    <a:cubicBezTo>
                      <a:pt x="283" y="285"/>
                      <a:pt x="239" y="292"/>
                      <a:pt x="208" y="300"/>
                    </a:cubicBezTo>
                    <a:cubicBezTo>
                      <a:pt x="135" y="318"/>
                      <a:pt x="99" y="361"/>
                      <a:pt x="99" y="428"/>
                    </a:cubicBezTo>
                    <a:cubicBezTo>
                      <a:pt x="99" y="465"/>
                      <a:pt x="109" y="492"/>
                      <a:pt x="131" y="509"/>
                    </a:cubicBezTo>
                    <a:cubicBezTo>
                      <a:pt x="155" y="529"/>
                      <a:pt x="192" y="539"/>
                      <a:pt x="244" y="539"/>
                    </a:cubicBezTo>
                    <a:cubicBezTo>
                      <a:pt x="279" y="539"/>
                      <a:pt x="312" y="534"/>
                      <a:pt x="342" y="525"/>
                    </a:cubicBezTo>
                    <a:lnTo>
                      <a:pt x="342" y="2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Freeform 78"/>
              <p:cNvSpPr>
                <a:spLocks noEditPoints="1"/>
              </p:cNvSpPr>
              <p:nvPr/>
            </p:nvSpPr>
            <p:spPr bwMode="gray">
              <a:xfrm>
                <a:off x="1968" y="1949"/>
                <a:ext cx="88" cy="171"/>
              </a:xfrm>
              <a:custGeom>
                <a:avLst/>
                <a:gdLst>
                  <a:gd name="T0" fmla="*/ 96 w 444"/>
                  <a:gd name="T1" fmla="*/ 557 h 852"/>
                  <a:gd name="T2" fmla="*/ 96 w 444"/>
                  <a:gd name="T3" fmla="*/ 852 h 852"/>
                  <a:gd name="T4" fmla="*/ 0 w 444"/>
                  <a:gd name="T5" fmla="*/ 852 h 852"/>
                  <a:gd name="T6" fmla="*/ 0 w 444"/>
                  <a:gd name="T7" fmla="*/ 23 h 852"/>
                  <a:gd name="T8" fmla="*/ 195 w 444"/>
                  <a:gd name="T9" fmla="*/ 0 h 852"/>
                  <a:gd name="T10" fmla="*/ 396 w 444"/>
                  <a:gd name="T11" fmla="*/ 89 h 852"/>
                  <a:gd name="T12" fmla="*/ 444 w 444"/>
                  <a:gd name="T13" fmla="*/ 298 h 852"/>
                  <a:gd name="T14" fmla="*/ 383 w 444"/>
                  <a:gd name="T15" fmla="*/ 519 h 852"/>
                  <a:gd name="T16" fmla="*/ 214 w 444"/>
                  <a:gd name="T17" fmla="*/ 597 h 852"/>
                  <a:gd name="T18" fmla="*/ 134 w 444"/>
                  <a:gd name="T19" fmla="*/ 582 h 852"/>
                  <a:gd name="T20" fmla="*/ 96 w 444"/>
                  <a:gd name="T21" fmla="*/ 557 h 852"/>
                  <a:gd name="T22" fmla="*/ 96 w 444"/>
                  <a:gd name="T23" fmla="*/ 490 h 852"/>
                  <a:gd name="T24" fmla="*/ 204 w 444"/>
                  <a:gd name="T25" fmla="*/ 539 h 852"/>
                  <a:gd name="T26" fmla="*/ 313 w 444"/>
                  <a:gd name="T27" fmla="*/ 464 h 852"/>
                  <a:gd name="T28" fmla="*/ 345 w 444"/>
                  <a:gd name="T29" fmla="*/ 296 h 852"/>
                  <a:gd name="T30" fmla="*/ 302 w 444"/>
                  <a:gd name="T31" fmla="*/ 110 h 852"/>
                  <a:gd name="T32" fmla="*/ 180 w 444"/>
                  <a:gd name="T33" fmla="*/ 59 h 852"/>
                  <a:gd name="T34" fmla="*/ 96 w 444"/>
                  <a:gd name="T35" fmla="*/ 66 h 852"/>
                  <a:gd name="T36" fmla="*/ 96 w 444"/>
                  <a:gd name="T37" fmla="*/ 490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4" h="852">
                    <a:moveTo>
                      <a:pt x="96" y="557"/>
                    </a:moveTo>
                    <a:cubicBezTo>
                      <a:pt x="96" y="852"/>
                      <a:pt x="96" y="852"/>
                      <a:pt x="96" y="852"/>
                    </a:cubicBezTo>
                    <a:cubicBezTo>
                      <a:pt x="0" y="852"/>
                      <a:pt x="0" y="852"/>
                      <a:pt x="0" y="852"/>
                    </a:cubicBezTo>
                    <a:cubicBezTo>
                      <a:pt x="0" y="23"/>
                      <a:pt x="0" y="23"/>
                      <a:pt x="0" y="23"/>
                    </a:cubicBezTo>
                    <a:cubicBezTo>
                      <a:pt x="66" y="8"/>
                      <a:pt x="131" y="0"/>
                      <a:pt x="195" y="0"/>
                    </a:cubicBezTo>
                    <a:cubicBezTo>
                      <a:pt x="293" y="0"/>
                      <a:pt x="360" y="30"/>
                      <a:pt x="396" y="89"/>
                    </a:cubicBezTo>
                    <a:cubicBezTo>
                      <a:pt x="428" y="142"/>
                      <a:pt x="444" y="211"/>
                      <a:pt x="444" y="298"/>
                    </a:cubicBezTo>
                    <a:cubicBezTo>
                      <a:pt x="444" y="389"/>
                      <a:pt x="423" y="462"/>
                      <a:pt x="383" y="519"/>
                    </a:cubicBezTo>
                    <a:cubicBezTo>
                      <a:pt x="345" y="571"/>
                      <a:pt x="288" y="597"/>
                      <a:pt x="214" y="597"/>
                    </a:cubicBezTo>
                    <a:cubicBezTo>
                      <a:pt x="183" y="597"/>
                      <a:pt x="156" y="592"/>
                      <a:pt x="134" y="582"/>
                    </a:cubicBezTo>
                    <a:cubicBezTo>
                      <a:pt x="124" y="577"/>
                      <a:pt x="111" y="569"/>
                      <a:pt x="96" y="557"/>
                    </a:cubicBezTo>
                    <a:moveTo>
                      <a:pt x="96" y="490"/>
                    </a:moveTo>
                    <a:cubicBezTo>
                      <a:pt x="129" y="522"/>
                      <a:pt x="165" y="539"/>
                      <a:pt x="204" y="539"/>
                    </a:cubicBezTo>
                    <a:cubicBezTo>
                      <a:pt x="253" y="539"/>
                      <a:pt x="290" y="514"/>
                      <a:pt x="313" y="464"/>
                    </a:cubicBezTo>
                    <a:cubicBezTo>
                      <a:pt x="335" y="418"/>
                      <a:pt x="345" y="363"/>
                      <a:pt x="345" y="296"/>
                    </a:cubicBezTo>
                    <a:cubicBezTo>
                      <a:pt x="345" y="214"/>
                      <a:pt x="331" y="152"/>
                      <a:pt x="302" y="110"/>
                    </a:cubicBezTo>
                    <a:cubicBezTo>
                      <a:pt x="278" y="76"/>
                      <a:pt x="238" y="59"/>
                      <a:pt x="180" y="59"/>
                    </a:cubicBezTo>
                    <a:cubicBezTo>
                      <a:pt x="155" y="59"/>
                      <a:pt x="127" y="61"/>
                      <a:pt x="96" y="66"/>
                    </a:cubicBezTo>
                    <a:lnTo>
                      <a:pt x="96" y="4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Freeform 79"/>
              <p:cNvSpPr>
                <a:spLocks noEditPoints="1"/>
              </p:cNvSpPr>
              <p:nvPr/>
            </p:nvSpPr>
            <p:spPr bwMode="gray">
              <a:xfrm>
                <a:off x="2083" y="1911"/>
                <a:ext cx="24" cy="154"/>
              </a:xfrm>
              <a:custGeom>
                <a:avLst/>
                <a:gdLst>
                  <a:gd name="T0" fmla="*/ 59 w 118"/>
                  <a:gd name="T1" fmla="*/ 0 h 772"/>
                  <a:gd name="T2" fmla="*/ 103 w 118"/>
                  <a:gd name="T3" fmla="*/ 19 h 772"/>
                  <a:gd name="T4" fmla="*/ 118 w 118"/>
                  <a:gd name="T5" fmla="*/ 59 h 772"/>
                  <a:gd name="T6" fmla="*/ 98 w 118"/>
                  <a:gd name="T7" fmla="*/ 103 h 772"/>
                  <a:gd name="T8" fmla="*/ 58 w 118"/>
                  <a:gd name="T9" fmla="*/ 118 h 772"/>
                  <a:gd name="T10" fmla="*/ 15 w 118"/>
                  <a:gd name="T11" fmla="*/ 99 h 772"/>
                  <a:gd name="T12" fmla="*/ 0 w 118"/>
                  <a:gd name="T13" fmla="*/ 58 h 772"/>
                  <a:gd name="T14" fmla="*/ 19 w 118"/>
                  <a:gd name="T15" fmla="*/ 15 h 772"/>
                  <a:gd name="T16" fmla="*/ 59 w 118"/>
                  <a:gd name="T17" fmla="*/ 0 h 772"/>
                  <a:gd name="T18" fmla="*/ 12 w 118"/>
                  <a:gd name="T19" fmla="*/ 207 h 772"/>
                  <a:gd name="T20" fmla="*/ 108 w 118"/>
                  <a:gd name="T21" fmla="*/ 207 h 772"/>
                  <a:gd name="T22" fmla="*/ 108 w 118"/>
                  <a:gd name="T23" fmla="*/ 772 h 772"/>
                  <a:gd name="T24" fmla="*/ 12 w 118"/>
                  <a:gd name="T25" fmla="*/ 772 h 772"/>
                  <a:gd name="T26" fmla="*/ 12 w 118"/>
                  <a:gd name="T27" fmla="*/ 20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772">
                    <a:moveTo>
                      <a:pt x="59" y="0"/>
                    </a:moveTo>
                    <a:cubicBezTo>
                      <a:pt x="76" y="0"/>
                      <a:pt x="91" y="6"/>
                      <a:pt x="103" y="19"/>
                    </a:cubicBezTo>
                    <a:cubicBezTo>
                      <a:pt x="113" y="31"/>
                      <a:pt x="118" y="44"/>
                      <a:pt x="118" y="59"/>
                    </a:cubicBezTo>
                    <a:cubicBezTo>
                      <a:pt x="118" y="77"/>
                      <a:pt x="111" y="91"/>
                      <a:pt x="98" y="103"/>
                    </a:cubicBezTo>
                    <a:cubicBezTo>
                      <a:pt x="87" y="113"/>
                      <a:pt x="74" y="118"/>
                      <a:pt x="58" y="118"/>
                    </a:cubicBezTo>
                    <a:cubicBezTo>
                      <a:pt x="41" y="118"/>
                      <a:pt x="26" y="112"/>
                      <a:pt x="15" y="99"/>
                    </a:cubicBezTo>
                    <a:cubicBezTo>
                      <a:pt x="5" y="88"/>
                      <a:pt x="0" y="74"/>
                      <a:pt x="0" y="58"/>
                    </a:cubicBezTo>
                    <a:cubicBezTo>
                      <a:pt x="0" y="41"/>
                      <a:pt x="6" y="27"/>
                      <a:pt x="19" y="15"/>
                    </a:cubicBezTo>
                    <a:cubicBezTo>
                      <a:pt x="30" y="5"/>
                      <a:pt x="43" y="0"/>
                      <a:pt x="59" y="0"/>
                    </a:cubicBezTo>
                    <a:moveTo>
                      <a:pt x="12" y="207"/>
                    </a:moveTo>
                    <a:cubicBezTo>
                      <a:pt x="108" y="207"/>
                      <a:pt x="108" y="207"/>
                      <a:pt x="108" y="207"/>
                    </a:cubicBezTo>
                    <a:cubicBezTo>
                      <a:pt x="108" y="772"/>
                      <a:pt x="108" y="772"/>
                      <a:pt x="108" y="772"/>
                    </a:cubicBezTo>
                    <a:cubicBezTo>
                      <a:pt x="12" y="772"/>
                      <a:pt x="12" y="772"/>
                      <a:pt x="12" y="772"/>
                    </a:cubicBezTo>
                    <a:lnTo>
                      <a:pt x="12"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Freeform 80"/>
              <p:cNvSpPr>
                <a:spLocks/>
              </p:cNvSpPr>
              <p:nvPr/>
            </p:nvSpPr>
            <p:spPr bwMode="gray">
              <a:xfrm>
                <a:off x="2141" y="1949"/>
                <a:ext cx="86" cy="116"/>
              </a:xfrm>
              <a:custGeom>
                <a:avLst/>
                <a:gdLst>
                  <a:gd name="T0" fmla="*/ 0 w 430"/>
                  <a:gd name="T1" fmla="*/ 581 h 581"/>
                  <a:gd name="T2" fmla="*/ 0 w 430"/>
                  <a:gd name="T3" fmla="*/ 23 h 581"/>
                  <a:gd name="T4" fmla="*/ 227 w 430"/>
                  <a:gd name="T5" fmla="*/ 0 h 581"/>
                  <a:gd name="T6" fmla="*/ 412 w 430"/>
                  <a:gd name="T7" fmla="*/ 89 h 581"/>
                  <a:gd name="T8" fmla="*/ 430 w 430"/>
                  <a:gd name="T9" fmla="*/ 234 h 581"/>
                  <a:gd name="T10" fmla="*/ 430 w 430"/>
                  <a:gd name="T11" fmla="*/ 581 h 581"/>
                  <a:gd name="T12" fmla="*/ 333 w 430"/>
                  <a:gd name="T13" fmla="*/ 581 h 581"/>
                  <a:gd name="T14" fmla="*/ 333 w 430"/>
                  <a:gd name="T15" fmla="*/ 240 h 581"/>
                  <a:gd name="T16" fmla="*/ 316 w 430"/>
                  <a:gd name="T17" fmla="*/ 105 h 581"/>
                  <a:gd name="T18" fmla="*/ 217 w 430"/>
                  <a:gd name="T19" fmla="*/ 59 h 581"/>
                  <a:gd name="T20" fmla="*/ 97 w 430"/>
                  <a:gd name="T21" fmla="*/ 71 h 581"/>
                  <a:gd name="T22" fmla="*/ 97 w 430"/>
                  <a:gd name="T23" fmla="*/ 581 h 581"/>
                  <a:gd name="T24" fmla="*/ 0 w 430"/>
                  <a:gd name="T25" fmla="*/ 581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0" h="581">
                    <a:moveTo>
                      <a:pt x="0" y="581"/>
                    </a:moveTo>
                    <a:cubicBezTo>
                      <a:pt x="0" y="23"/>
                      <a:pt x="0" y="23"/>
                      <a:pt x="0" y="23"/>
                    </a:cubicBezTo>
                    <a:cubicBezTo>
                      <a:pt x="90" y="8"/>
                      <a:pt x="165" y="0"/>
                      <a:pt x="227" y="0"/>
                    </a:cubicBezTo>
                    <a:cubicBezTo>
                      <a:pt x="325" y="0"/>
                      <a:pt x="387" y="30"/>
                      <a:pt x="412" y="89"/>
                    </a:cubicBezTo>
                    <a:cubicBezTo>
                      <a:pt x="424" y="117"/>
                      <a:pt x="430" y="165"/>
                      <a:pt x="430" y="234"/>
                    </a:cubicBezTo>
                    <a:cubicBezTo>
                      <a:pt x="430" y="581"/>
                      <a:pt x="430" y="581"/>
                      <a:pt x="430" y="581"/>
                    </a:cubicBezTo>
                    <a:cubicBezTo>
                      <a:pt x="333" y="581"/>
                      <a:pt x="333" y="581"/>
                      <a:pt x="333" y="581"/>
                    </a:cubicBezTo>
                    <a:cubicBezTo>
                      <a:pt x="333" y="240"/>
                      <a:pt x="333" y="240"/>
                      <a:pt x="333" y="240"/>
                    </a:cubicBezTo>
                    <a:cubicBezTo>
                      <a:pt x="333" y="173"/>
                      <a:pt x="327" y="128"/>
                      <a:pt x="316" y="105"/>
                    </a:cubicBezTo>
                    <a:cubicBezTo>
                      <a:pt x="300" y="74"/>
                      <a:pt x="267" y="59"/>
                      <a:pt x="217" y="59"/>
                    </a:cubicBezTo>
                    <a:cubicBezTo>
                      <a:pt x="178" y="59"/>
                      <a:pt x="138" y="63"/>
                      <a:pt x="97" y="71"/>
                    </a:cubicBezTo>
                    <a:cubicBezTo>
                      <a:pt x="97" y="581"/>
                      <a:pt x="97" y="581"/>
                      <a:pt x="97" y="581"/>
                    </a:cubicBezTo>
                    <a:lnTo>
                      <a:pt x="0" y="5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Freeform 81"/>
              <p:cNvSpPr>
                <a:spLocks noEditPoints="1"/>
              </p:cNvSpPr>
              <p:nvPr/>
            </p:nvSpPr>
            <p:spPr bwMode="gray">
              <a:xfrm>
                <a:off x="2254" y="1949"/>
                <a:ext cx="89" cy="172"/>
              </a:xfrm>
              <a:custGeom>
                <a:avLst/>
                <a:gdLst>
                  <a:gd name="T0" fmla="*/ 349 w 446"/>
                  <a:gd name="T1" fmla="*/ 531 h 861"/>
                  <a:gd name="T2" fmla="*/ 313 w 446"/>
                  <a:gd name="T3" fmla="*/ 565 h 861"/>
                  <a:gd name="T4" fmla="*/ 201 w 446"/>
                  <a:gd name="T5" fmla="*/ 597 h 861"/>
                  <a:gd name="T6" fmla="*/ 76 w 446"/>
                  <a:gd name="T7" fmla="*/ 555 h 861"/>
                  <a:gd name="T8" fmla="*/ 0 w 446"/>
                  <a:gd name="T9" fmla="*/ 325 h 861"/>
                  <a:gd name="T10" fmla="*/ 55 w 446"/>
                  <a:gd name="T11" fmla="*/ 103 h 861"/>
                  <a:gd name="T12" fmla="*/ 267 w 446"/>
                  <a:gd name="T13" fmla="*/ 0 h 861"/>
                  <a:gd name="T14" fmla="*/ 446 w 446"/>
                  <a:gd name="T15" fmla="*/ 23 h 861"/>
                  <a:gd name="T16" fmla="*/ 446 w 446"/>
                  <a:gd name="T17" fmla="*/ 471 h 861"/>
                  <a:gd name="T18" fmla="*/ 435 w 446"/>
                  <a:gd name="T19" fmla="*/ 661 h 861"/>
                  <a:gd name="T20" fmla="*/ 330 w 446"/>
                  <a:gd name="T21" fmla="*/ 824 h 861"/>
                  <a:gd name="T22" fmla="*/ 149 w 446"/>
                  <a:gd name="T23" fmla="*/ 861 h 861"/>
                  <a:gd name="T24" fmla="*/ 77 w 446"/>
                  <a:gd name="T25" fmla="*/ 856 h 861"/>
                  <a:gd name="T26" fmla="*/ 77 w 446"/>
                  <a:gd name="T27" fmla="*/ 798 h 861"/>
                  <a:gd name="T28" fmla="*/ 149 w 446"/>
                  <a:gd name="T29" fmla="*/ 802 h 861"/>
                  <a:gd name="T30" fmla="*/ 267 w 446"/>
                  <a:gd name="T31" fmla="*/ 781 h 861"/>
                  <a:gd name="T32" fmla="*/ 340 w 446"/>
                  <a:gd name="T33" fmla="*/ 673 h 861"/>
                  <a:gd name="T34" fmla="*/ 349 w 446"/>
                  <a:gd name="T35" fmla="*/ 562 h 861"/>
                  <a:gd name="T36" fmla="*/ 349 w 446"/>
                  <a:gd name="T37" fmla="*/ 531 h 861"/>
                  <a:gd name="T38" fmla="*/ 349 w 446"/>
                  <a:gd name="T39" fmla="*/ 64 h 861"/>
                  <a:gd name="T40" fmla="*/ 276 w 446"/>
                  <a:gd name="T41" fmla="*/ 59 h 861"/>
                  <a:gd name="T42" fmla="*/ 181 w 446"/>
                  <a:gd name="T43" fmla="*/ 83 h 861"/>
                  <a:gd name="T44" fmla="*/ 119 w 446"/>
                  <a:gd name="T45" fmla="*/ 183 h 861"/>
                  <a:gd name="T46" fmla="*/ 99 w 446"/>
                  <a:gd name="T47" fmla="*/ 329 h 861"/>
                  <a:gd name="T48" fmla="*/ 136 w 446"/>
                  <a:gd name="T49" fmla="*/ 497 h 861"/>
                  <a:gd name="T50" fmla="*/ 214 w 446"/>
                  <a:gd name="T51" fmla="*/ 539 h 861"/>
                  <a:gd name="T52" fmla="*/ 291 w 446"/>
                  <a:gd name="T53" fmla="*/ 513 h 861"/>
                  <a:gd name="T54" fmla="*/ 341 w 446"/>
                  <a:gd name="T55" fmla="*/ 444 h 861"/>
                  <a:gd name="T56" fmla="*/ 349 w 446"/>
                  <a:gd name="T57" fmla="*/ 379 h 861"/>
                  <a:gd name="T58" fmla="*/ 349 w 446"/>
                  <a:gd name="T59" fmla="*/ 64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6" h="861">
                    <a:moveTo>
                      <a:pt x="349" y="531"/>
                    </a:moveTo>
                    <a:cubicBezTo>
                      <a:pt x="334" y="547"/>
                      <a:pt x="322" y="558"/>
                      <a:pt x="313" y="565"/>
                    </a:cubicBezTo>
                    <a:cubicBezTo>
                      <a:pt x="283" y="586"/>
                      <a:pt x="246" y="597"/>
                      <a:pt x="201" y="597"/>
                    </a:cubicBezTo>
                    <a:cubicBezTo>
                      <a:pt x="150" y="597"/>
                      <a:pt x="109" y="583"/>
                      <a:pt x="76" y="555"/>
                    </a:cubicBezTo>
                    <a:cubicBezTo>
                      <a:pt x="25" y="513"/>
                      <a:pt x="0" y="436"/>
                      <a:pt x="0" y="325"/>
                    </a:cubicBezTo>
                    <a:cubicBezTo>
                      <a:pt x="0" y="235"/>
                      <a:pt x="18" y="162"/>
                      <a:pt x="55" y="103"/>
                    </a:cubicBezTo>
                    <a:cubicBezTo>
                      <a:pt x="99" y="35"/>
                      <a:pt x="169" y="0"/>
                      <a:pt x="267" y="0"/>
                    </a:cubicBezTo>
                    <a:cubicBezTo>
                      <a:pt x="324" y="0"/>
                      <a:pt x="384" y="8"/>
                      <a:pt x="446" y="23"/>
                    </a:cubicBezTo>
                    <a:cubicBezTo>
                      <a:pt x="446" y="471"/>
                      <a:pt x="446" y="471"/>
                      <a:pt x="446" y="471"/>
                    </a:cubicBezTo>
                    <a:cubicBezTo>
                      <a:pt x="446" y="554"/>
                      <a:pt x="442" y="617"/>
                      <a:pt x="435" y="661"/>
                    </a:cubicBezTo>
                    <a:cubicBezTo>
                      <a:pt x="422" y="740"/>
                      <a:pt x="387" y="794"/>
                      <a:pt x="330" y="824"/>
                    </a:cubicBezTo>
                    <a:cubicBezTo>
                      <a:pt x="284" y="849"/>
                      <a:pt x="224" y="861"/>
                      <a:pt x="149" y="861"/>
                    </a:cubicBezTo>
                    <a:cubicBezTo>
                      <a:pt x="129" y="861"/>
                      <a:pt x="104" y="859"/>
                      <a:pt x="77" y="856"/>
                    </a:cubicBezTo>
                    <a:cubicBezTo>
                      <a:pt x="77" y="798"/>
                      <a:pt x="77" y="798"/>
                      <a:pt x="77" y="798"/>
                    </a:cubicBezTo>
                    <a:cubicBezTo>
                      <a:pt x="102" y="801"/>
                      <a:pt x="126" y="802"/>
                      <a:pt x="149" y="802"/>
                    </a:cubicBezTo>
                    <a:cubicBezTo>
                      <a:pt x="202" y="802"/>
                      <a:pt x="241" y="796"/>
                      <a:pt x="267" y="781"/>
                    </a:cubicBezTo>
                    <a:cubicBezTo>
                      <a:pt x="305" y="761"/>
                      <a:pt x="330" y="725"/>
                      <a:pt x="340" y="673"/>
                    </a:cubicBezTo>
                    <a:cubicBezTo>
                      <a:pt x="346" y="643"/>
                      <a:pt x="349" y="606"/>
                      <a:pt x="349" y="562"/>
                    </a:cubicBezTo>
                    <a:lnTo>
                      <a:pt x="349" y="531"/>
                    </a:lnTo>
                    <a:close/>
                    <a:moveTo>
                      <a:pt x="349" y="64"/>
                    </a:moveTo>
                    <a:cubicBezTo>
                      <a:pt x="322" y="61"/>
                      <a:pt x="298" y="59"/>
                      <a:pt x="276" y="59"/>
                    </a:cubicBezTo>
                    <a:cubicBezTo>
                      <a:pt x="236" y="59"/>
                      <a:pt x="204" y="67"/>
                      <a:pt x="181" y="83"/>
                    </a:cubicBezTo>
                    <a:cubicBezTo>
                      <a:pt x="155" y="102"/>
                      <a:pt x="134" y="136"/>
                      <a:pt x="119" y="183"/>
                    </a:cubicBezTo>
                    <a:cubicBezTo>
                      <a:pt x="106" y="225"/>
                      <a:pt x="99" y="274"/>
                      <a:pt x="99" y="329"/>
                    </a:cubicBezTo>
                    <a:cubicBezTo>
                      <a:pt x="99" y="406"/>
                      <a:pt x="111" y="462"/>
                      <a:pt x="136" y="497"/>
                    </a:cubicBezTo>
                    <a:cubicBezTo>
                      <a:pt x="156" y="525"/>
                      <a:pt x="182" y="539"/>
                      <a:pt x="214" y="539"/>
                    </a:cubicBezTo>
                    <a:cubicBezTo>
                      <a:pt x="242" y="539"/>
                      <a:pt x="267" y="530"/>
                      <a:pt x="291" y="513"/>
                    </a:cubicBezTo>
                    <a:cubicBezTo>
                      <a:pt x="314" y="495"/>
                      <a:pt x="331" y="472"/>
                      <a:pt x="341" y="444"/>
                    </a:cubicBezTo>
                    <a:cubicBezTo>
                      <a:pt x="346" y="429"/>
                      <a:pt x="349" y="408"/>
                      <a:pt x="349" y="379"/>
                    </a:cubicBezTo>
                    <a:lnTo>
                      <a:pt x="349"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50" name="Freeform 82"/>
              <p:cNvSpPr>
                <a:spLocks/>
              </p:cNvSpPr>
              <p:nvPr/>
            </p:nvSpPr>
            <p:spPr bwMode="gray">
              <a:xfrm>
                <a:off x="2431" y="1922"/>
                <a:ext cx="50" cy="143"/>
              </a:xfrm>
              <a:custGeom>
                <a:avLst/>
                <a:gdLst>
                  <a:gd name="T0" fmla="*/ 0 w 249"/>
                  <a:gd name="T1" fmla="*/ 0 h 718"/>
                  <a:gd name="T2" fmla="*/ 97 w 249"/>
                  <a:gd name="T3" fmla="*/ 0 h 718"/>
                  <a:gd name="T4" fmla="*/ 97 w 249"/>
                  <a:gd name="T5" fmla="*/ 153 h 718"/>
                  <a:gd name="T6" fmla="*/ 249 w 249"/>
                  <a:gd name="T7" fmla="*/ 153 h 718"/>
                  <a:gd name="T8" fmla="*/ 249 w 249"/>
                  <a:gd name="T9" fmla="*/ 215 h 718"/>
                  <a:gd name="T10" fmla="*/ 97 w 249"/>
                  <a:gd name="T11" fmla="*/ 215 h 718"/>
                  <a:gd name="T12" fmla="*/ 97 w 249"/>
                  <a:gd name="T13" fmla="*/ 515 h 718"/>
                  <a:gd name="T14" fmla="*/ 122 w 249"/>
                  <a:gd name="T15" fmla="*/ 630 h 718"/>
                  <a:gd name="T16" fmla="*/ 176 w 249"/>
                  <a:gd name="T17" fmla="*/ 655 h 718"/>
                  <a:gd name="T18" fmla="*/ 217 w 249"/>
                  <a:gd name="T19" fmla="*/ 657 h 718"/>
                  <a:gd name="T20" fmla="*/ 249 w 249"/>
                  <a:gd name="T21" fmla="*/ 657 h 718"/>
                  <a:gd name="T22" fmla="*/ 249 w 249"/>
                  <a:gd name="T23" fmla="*/ 718 h 718"/>
                  <a:gd name="T24" fmla="*/ 197 w 249"/>
                  <a:gd name="T25" fmla="*/ 718 h 718"/>
                  <a:gd name="T26" fmla="*/ 99 w 249"/>
                  <a:gd name="T27" fmla="*/ 709 h 718"/>
                  <a:gd name="T28" fmla="*/ 9 w 249"/>
                  <a:gd name="T29" fmla="*/ 613 h 718"/>
                  <a:gd name="T30" fmla="*/ 0 w 249"/>
                  <a:gd name="T31" fmla="*/ 501 h 718"/>
                  <a:gd name="T32" fmla="*/ 0 w 249"/>
                  <a:gd name="T33"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718">
                    <a:moveTo>
                      <a:pt x="0" y="0"/>
                    </a:moveTo>
                    <a:cubicBezTo>
                      <a:pt x="97" y="0"/>
                      <a:pt x="97" y="0"/>
                      <a:pt x="97" y="0"/>
                    </a:cubicBezTo>
                    <a:cubicBezTo>
                      <a:pt x="97" y="153"/>
                      <a:pt x="97" y="153"/>
                      <a:pt x="97" y="153"/>
                    </a:cubicBezTo>
                    <a:cubicBezTo>
                      <a:pt x="249" y="153"/>
                      <a:pt x="249" y="153"/>
                      <a:pt x="249" y="153"/>
                    </a:cubicBezTo>
                    <a:cubicBezTo>
                      <a:pt x="249" y="215"/>
                      <a:pt x="249" y="215"/>
                      <a:pt x="249" y="215"/>
                    </a:cubicBezTo>
                    <a:cubicBezTo>
                      <a:pt x="97" y="215"/>
                      <a:pt x="97" y="215"/>
                      <a:pt x="97" y="215"/>
                    </a:cubicBezTo>
                    <a:cubicBezTo>
                      <a:pt x="97" y="515"/>
                      <a:pt x="97" y="515"/>
                      <a:pt x="97" y="515"/>
                    </a:cubicBezTo>
                    <a:cubicBezTo>
                      <a:pt x="97" y="572"/>
                      <a:pt x="105" y="610"/>
                      <a:pt x="122" y="630"/>
                    </a:cubicBezTo>
                    <a:cubicBezTo>
                      <a:pt x="134" y="644"/>
                      <a:pt x="152" y="652"/>
                      <a:pt x="176" y="655"/>
                    </a:cubicBezTo>
                    <a:cubicBezTo>
                      <a:pt x="184" y="656"/>
                      <a:pt x="197" y="657"/>
                      <a:pt x="217" y="657"/>
                    </a:cubicBezTo>
                    <a:cubicBezTo>
                      <a:pt x="249" y="657"/>
                      <a:pt x="249" y="657"/>
                      <a:pt x="249" y="657"/>
                    </a:cubicBezTo>
                    <a:cubicBezTo>
                      <a:pt x="249" y="718"/>
                      <a:pt x="249" y="718"/>
                      <a:pt x="249" y="718"/>
                    </a:cubicBezTo>
                    <a:cubicBezTo>
                      <a:pt x="197" y="718"/>
                      <a:pt x="197" y="718"/>
                      <a:pt x="197" y="718"/>
                    </a:cubicBezTo>
                    <a:cubicBezTo>
                      <a:pt x="155" y="718"/>
                      <a:pt x="123" y="715"/>
                      <a:pt x="99" y="709"/>
                    </a:cubicBezTo>
                    <a:cubicBezTo>
                      <a:pt x="50" y="695"/>
                      <a:pt x="20" y="663"/>
                      <a:pt x="9" y="613"/>
                    </a:cubicBezTo>
                    <a:cubicBezTo>
                      <a:pt x="3" y="586"/>
                      <a:pt x="0" y="549"/>
                      <a:pt x="0" y="501"/>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Freeform 83"/>
              <p:cNvSpPr>
                <a:spLocks noEditPoints="1"/>
              </p:cNvSpPr>
              <p:nvPr/>
            </p:nvSpPr>
            <p:spPr bwMode="gray">
              <a:xfrm>
                <a:off x="2502" y="1949"/>
                <a:ext cx="95" cy="120"/>
              </a:xfrm>
              <a:custGeom>
                <a:avLst/>
                <a:gdLst>
                  <a:gd name="T0" fmla="*/ 238 w 476"/>
                  <a:gd name="T1" fmla="*/ 0 h 597"/>
                  <a:gd name="T2" fmla="*/ 419 w 476"/>
                  <a:gd name="T3" fmla="*/ 81 h 597"/>
                  <a:gd name="T4" fmla="*/ 476 w 476"/>
                  <a:gd name="T5" fmla="*/ 299 h 597"/>
                  <a:gd name="T6" fmla="*/ 419 w 476"/>
                  <a:gd name="T7" fmla="*/ 516 h 597"/>
                  <a:gd name="T8" fmla="*/ 239 w 476"/>
                  <a:gd name="T9" fmla="*/ 597 h 597"/>
                  <a:gd name="T10" fmla="*/ 0 w 476"/>
                  <a:gd name="T11" fmla="*/ 295 h 597"/>
                  <a:gd name="T12" fmla="*/ 57 w 476"/>
                  <a:gd name="T13" fmla="*/ 81 h 597"/>
                  <a:gd name="T14" fmla="*/ 238 w 476"/>
                  <a:gd name="T15" fmla="*/ 0 h 597"/>
                  <a:gd name="T16" fmla="*/ 238 w 476"/>
                  <a:gd name="T17" fmla="*/ 59 h 597"/>
                  <a:gd name="T18" fmla="*/ 125 w 476"/>
                  <a:gd name="T19" fmla="*/ 132 h 597"/>
                  <a:gd name="T20" fmla="*/ 99 w 476"/>
                  <a:gd name="T21" fmla="*/ 296 h 597"/>
                  <a:gd name="T22" fmla="*/ 125 w 476"/>
                  <a:gd name="T23" fmla="*/ 465 h 597"/>
                  <a:gd name="T24" fmla="*/ 238 w 476"/>
                  <a:gd name="T25" fmla="*/ 539 h 597"/>
                  <a:gd name="T26" fmla="*/ 351 w 476"/>
                  <a:gd name="T27" fmla="*/ 465 h 597"/>
                  <a:gd name="T28" fmla="*/ 377 w 476"/>
                  <a:gd name="T29" fmla="*/ 299 h 597"/>
                  <a:gd name="T30" fmla="*/ 351 w 476"/>
                  <a:gd name="T31" fmla="*/ 132 h 597"/>
                  <a:gd name="T32" fmla="*/ 238 w 476"/>
                  <a:gd name="T33" fmla="*/ 5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6" h="597">
                    <a:moveTo>
                      <a:pt x="238" y="0"/>
                    </a:moveTo>
                    <a:cubicBezTo>
                      <a:pt x="319" y="0"/>
                      <a:pt x="379" y="27"/>
                      <a:pt x="419" y="81"/>
                    </a:cubicBezTo>
                    <a:cubicBezTo>
                      <a:pt x="457" y="133"/>
                      <a:pt x="476" y="205"/>
                      <a:pt x="476" y="299"/>
                    </a:cubicBezTo>
                    <a:cubicBezTo>
                      <a:pt x="476" y="391"/>
                      <a:pt x="457" y="464"/>
                      <a:pt x="419" y="516"/>
                    </a:cubicBezTo>
                    <a:cubicBezTo>
                      <a:pt x="380" y="570"/>
                      <a:pt x="320" y="597"/>
                      <a:pt x="239" y="597"/>
                    </a:cubicBezTo>
                    <a:cubicBezTo>
                      <a:pt x="79" y="597"/>
                      <a:pt x="0" y="496"/>
                      <a:pt x="0" y="295"/>
                    </a:cubicBezTo>
                    <a:cubicBezTo>
                      <a:pt x="0" y="204"/>
                      <a:pt x="19" y="133"/>
                      <a:pt x="57" y="81"/>
                    </a:cubicBezTo>
                    <a:cubicBezTo>
                      <a:pt x="96" y="27"/>
                      <a:pt x="157" y="0"/>
                      <a:pt x="238" y="0"/>
                    </a:cubicBezTo>
                    <a:moveTo>
                      <a:pt x="238" y="59"/>
                    </a:moveTo>
                    <a:cubicBezTo>
                      <a:pt x="183" y="59"/>
                      <a:pt x="145" y="83"/>
                      <a:pt x="125" y="132"/>
                    </a:cubicBezTo>
                    <a:cubicBezTo>
                      <a:pt x="107" y="173"/>
                      <a:pt x="99" y="227"/>
                      <a:pt x="99" y="296"/>
                    </a:cubicBezTo>
                    <a:cubicBezTo>
                      <a:pt x="99" y="368"/>
                      <a:pt x="107" y="424"/>
                      <a:pt x="125" y="465"/>
                    </a:cubicBezTo>
                    <a:cubicBezTo>
                      <a:pt x="145" y="514"/>
                      <a:pt x="183" y="539"/>
                      <a:pt x="238" y="539"/>
                    </a:cubicBezTo>
                    <a:cubicBezTo>
                      <a:pt x="293" y="539"/>
                      <a:pt x="330" y="514"/>
                      <a:pt x="351" y="465"/>
                    </a:cubicBezTo>
                    <a:cubicBezTo>
                      <a:pt x="368" y="424"/>
                      <a:pt x="377" y="369"/>
                      <a:pt x="377" y="299"/>
                    </a:cubicBezTo>
                    <a:cubicBezTo>
                      <a:pt x="377" y="227"/>
                      <a:pt x="368" y="172"/>
                      <a:pt x="351" y="132"/>
                    </a:cubicBezTo>
                    <a:cubicBezTo>
                      <a:pt x="330" y="83"/>
                      <a:pt x="292" y="59"/>
                      <a:pt x="238" y="5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Freeform 84"/>
              <p:cNvSpPr>
                <a:spLocks/>
              </p:cNvSpPr>
              <p:nvPr/>
            </p:nvSpPr>
            <p:spPr bwMode="gray">
              <a:xfrm>
                <a:off x="2625" y="1949"/>
                <a:ext cx="146" cy="116"/>
              </a:xfrm>
              <a:custGeom>
                <a:avLst/>
                <a:gdLst>
                  <a:gd name="T0" fmla="*/ 0 w 730"/>
                  <a:gd name="T1" fmla="*/ 581 h 581"/>
                  <a:gd name="T2" fmla="*/ 0 w 730"/>
                  <a:gd name="T3" fmla="*/ 23 h 581"/>
                  <a:gd name="T4" fmla="*/ 209 w 730"/>
                  <a:gd name="T5" fmla="*/ 0 h 581"/>
                  <a:gd name="T6" fmla="*/ 360 w 730"/>
                  <a:gd name="T7" fmla="*/ 37 h 581"/>
                  <a:gd name="T8" fmla="*/ 541 w 730"/>
                  <a:gd name="T9" fmla="*/ 0 h 581"/>
                  <a:gd name="T10" fmla="*/ 714 w 730"/>
                  <a:gd name="T11" fmla="*/ 90 h 581"/>
                  <a:gd name="T12" fmla="*/ 730 w 730"/>
                  <a:gd name="T13" fmla="*/ 234 h 581"/>
                  <a:gd name="T14" fmla="*/ 730 w 730"/>
                  <a:gd name="T15" fmla="*/ 581 h 581"/>
                  <a:gd name="T16" fmla="*/ 634 w 730"/>
                  <a:gd name="T17" fmla="*/ 581 h 581"/>
                  <a:gd name="T18" fmla="*/ 634 w 730"/>
                  <a:gd name="T19" fmla="*/ 240 h 581"/>
                  <a:gd name="T20" fmla="*/ 618 w 730"/>
                  <a:gd name="T21" fmla="*/ 106 h 581"/>
                  <a:gd name="T22" fmla="*/ 528 w 730"/>
                  <a:gd name="T23" fmla="*/ 59 h 581"/>
                  <a:gd name="T24" fmla="*/ 413 w 730"/>
                  <a:gd name="T25" fmla="*/ 85 h 581"/>
                  <a:gd name="T26" fmla="*/ 413 w 730"/>
                  <a:gd name="T27" fmla="*/ 581 h 581"/>
                  <a:gd name="T28" fmla="*/ 317 w 730"/>
                  <a:gd name="T29" fmla="*/ 581 h 581"/>
                  <a:gd name="T30" fmla="*/ 317 w 730"/>
                  <a:gd name="T31" fmla="*/ 236 h 581"/>
                  <a:gd name="T32" fmla="*/ 301 w 730"/>
                  <a:gd name="T33" fmla="*/ 106 h 581"/>
                  <a:gd name="T34" fmla="*/ 209 w 730"/>
                  <a:gd name="T35" fmla="*/ 59 h 581"/>
                  <a:gd name="T36" fmla="*/ 96 w 730"/>
                  <a:gd name="T37" fmla="*/ 71 h 581"/>
                  <a:gd name="T38" fmla="*/ 96 w 730"/>
                  <a:gd name="T39" fmla="*/ 581 h 581"/>
                  <a:gd name="T40" fmla="*/ 0 w 730"/>
                  <a:gd name="T41" fmla="*/ 581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0" h="581">
                    <a:moveTo>
                      <a:pt x="0" y="581"/>
                    </a:moveTo>
                    <a:cubicBezTo>
                      <a:pt x="0" y="23"/>
                      <a:pt x="0" y="23"/>
                      <a:pt x="0" y="23"/>
                    </a:cubicBezTo>
                    <a:cubicBezTo>
                      <a:pt x="88" y="8"/>
                      <a:pt x="158" y="0"/>
                      <a:pt x="209" y="0"/>
                    </a:cubicBezTo>
                    <a:cubicBezTo>
                      <a:pt x="276" y="0"/>
                      <a:pt x="326" y="12"/>
                      <a:pt x="360" y="37"/>
                    </a:cubicBezTo>
                    <a:cubicBezTo>
                      <a:pt x="421" y="12"/>
                      <a:pt x="481" y="0"/>
                      <a:pt x="541" y="0"/>
                    </a:cubicBezTo>
                    <a:cubicBezTo>
                      <a:pt x="632" y="0"/>
                      <a:pt x="690" y="30"/>
                      <a:pt x="714" y="90"/>
                    </a:cubicBezTo>
                    <a:cubicBezTo>
                      <a:pt x="725" y="118"/>
                      <a:pt x="730" y="166"/>
                      <a:pt x="730" y="234"/>
                    </a:cubicBezTo>
                    <a:cubicBezTo>
                      <a:pt x="730" y="581"/>
                      <a:pt x="730" y="581"/>
                      <a:pt x="730" y="581"/>
                    </a:cubicBezTo>
                    <a:cubicBezTo>
                      <a:pt x="634" y="581"/>
                      <a:pt x="634" y="581"/>
                      <a:pt x="634" y="581"/>
                    </a:cubicBezTo>
                    <a:cubicBezTo>
                      <a:pt x="634" y="240"/>
                      <a:pt x="634" y="240"/>
                      <a:pt x="634" y="240"/>
                    </a:cubicBezTo>
                    <a:cubicBezTo>
                      <a:pt x="634" y="174"/>
                      <a:pt x="628" y="129"/>
                      <a:pt x="618" y="106"/>
                    </a:cubicBezTo>
                    <a:cubicBezTo>
                      <a:pt x="604" y="75"/>
                      <a:pt x="574" y="59"/>
                      <a:pt x="528" y="59"/>
                    </a:cubicBezTo>
                    <a:cubicBezTo>
                      <a:pt x="491" y="59"/>
                      <a:pt x="452" y="68"/>
                      <a:pt x="413" y="85"/>
                    </a:cubicBezTo>
                    <a:cubicBezTo>
                      <a:pt x="413" y="581"/>
                      <a:pt x="413" y="581"/>
                      <a:pt x="413" y="581"/>
                    </a:cubicBezTo>
                    <a:cubicBezTo>
                      <a:pt x="317" y="581"/>
                      <a:pt x="317" y="581"/>
                      <a:pt x="317" y="581"/>
                    </a:cubicBezTo>
                    <a:cubicBezTo>
                      <a:pt x="317" y="236"/>
                      <a:pt x="317" y="236"/>
                      <a:pt x="317" y="236"/>
                    </a:cubicBezTo>
                    <a:cubicBezTo>
                      <a:pt x="317" y="172"/>
                      <a:pt x="312" y="129"/>
                      <a:pt x="301" y="106"/>
                    </a:cubicBezTo>
                    <a:cubicBezTo>
                      <a:pt x="286" y="75"/>
                      <a:pt x="255" y="59"/>
                      <a:pt x="209" y="59"/>
                    </a:cubicBezTo>
                    <a:cubicBezTo>
                      <a:pt x="173" y="59"/>
                      <a:pt x="135" y="63"/>
                      <a:pt x="96" y="71"/>
                    </a:cubicBezTo>
                    <a:cubicBezTo>
                      <a:pt x="96" y="581"/>
                      <a:pt x="96" y="581"/>
                      <a:pt x="96" y="581"/>
                    </a:cubicBezTo>
                    <a:lnTo>
                      <a:pt x="0" y="5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Freeform 85"/>
              <p:cNvSpPr>
                <a:spLocks noEditPoints="1"/>
              </p:cNvSpPr>
              <p:nvPr/>
            </p:nvSpPr>
            <p:spPr bwMode="gray">
              <a:xfrm>
                <a:off x="2797" y="1949"/>
                <a:ext cx="95" cy="120"/>
              </a:xfrm>
              <a:custGeom>
                <a:avLst/>
                <a:gdLst>
                  <a:gd name="T0" fmla="*/ 238 w 475"/>
                  <a:gd name="T1" fmla="*/ 0 h 597"/>
                  <a:gd name="T2" fmla="*/ 418 w 475"/>
                  <a:gd name="T3" fmla="*/ 81 h 597"/>
                  <a:gd name="T4" fmla="*/ 475 w 475"/>
                  <a:gd name="T5" fmla="*/ 299 h 597"/>
                  <a:gd name="T6" fmla="*/ 418 w 475"/>
                  <a:gd name="T7" fmla="*/ 516 h 597"/>
                  <a:gd name="T8" fmla="*/ 238 w 475"/>
                  <a:gd name="T9" fmla="*/ 597 h 597"/>
                  <a:gd name="T10" fmla="*/ 0 w 475"/>
                  <a:gd name="T11" fmla="*/ 295 h 597"/>
                  <a:gd name="T12" fmla="*/ 57 w 475"/>
                  <a:gd name="T13" fmla="*/ 81 h 597"/>
                  <a:gd name="T14" fmla="*/ 238 w 475"/>
                  <a:gd name="T15" fmla="*/ 0 h 597"/>
                  <a:gd name="T16" fmla="*/ 238 w 475"/>
                  <a:gd name="T17" fmla="*/ 59 h 597"/>
                  <a:gd name="T18" fmla="*/ 124 w 475"/>
                  <a:gd name="T19" fmla="*/ 132 h 597"/>
                  <a:gd name="T20" fmla="*/ 98 w 475"/>
                  <a:gd name="T21" fmla="*/ 296 h 597"/>
                  <a:gd name="T22" fmla="*/ 124 w 475"/>
                  <a:gd name="T23" fmla="*/ 465 h 597"/>
                  <a:gd name="T24" fmla="*/ 238 w 475"/>
                  <a:gd name="T25" fmla="*/ 539 h 597"/>
                  <a:gd name="T26" fmla="*/ 350 w 475"/>
                  <a:gd name="T27" fmla="*/ 465 h 597"/>
                  <a:gd name="T28" fmla="*/ 376 w 475"/>
                  <a:gd name="T29" fmla="*/ 299 h 597"/>
                  <a:gd name="T30" fmla="*/ 350 w 475"/>
                  <a:gd name="T31" fmla="*/ 132 h 597"/>
                  <a:gd name="T32" fmla="*/ 238 w 475"/>
                  <a:gd name="T33" fmla="*/ 5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5" h="597">
                    <a:moveTo>
                      <a:pt x="238" y="0"/>
                    </a:moveTo>
                    <a:cubicBezTo>
                      <a:pt x="319" y="0"/>
                      <a:pt x="379" y="27"/>
                      <a:pt x="418" y="81"/>
                    </a:cubicBezTo>
                    <a:cubicBezTo>
                      <a:pt x="456" y="133"/>
                      <a:pt x="475" y="205"/>
                      <a:pt x="475" y="299"/>
                    </a:cubicBezTo>
                    <a:cubicBezTo>
                      <a:pt x="475" y="391"/>
                      <a:pt x="456" y="464"/>
                      <a:pt x="418" y="516"/>
                    </a:cubicBezTo>
                    <a:cubicBezTo>
                      <a:pt x="379" y="570"/>
                      <a:pt x="319" y="597"/>
                      <a:pt x="238" y="597"/>
                    </a:cubicBezTo>
                    <a:cubicBezTo>
                      <a:pt x="79" y="597"/>
                      <a:pt x="0" y="496"/>
                      <a:pt x="0" y="295"/>
                    </a:cubicBezTo>
                    <a:cubicBezTo>
                      <a:pt x="0" y="204"/>
                      <a:pt x="19" y="133"/>
                      <a:pt x="57" y="81"/>
                    </a:cubicBezTo>
                    <a:cubicBezTo>
                      <a:pt x="96" y="27"/>
                      <a:pt x="156" y="0"/>
                      <a:pt x="238" y="0"/>
                    </a:cubicBezTo>
                    <a:moveTo>
                      <a:pt x="238" y="59"/>
                    </a:moveTo>
                    <a:cubicBezTo>
                      <a:pt x="183" y="59"/>
                      <a:pt x="145" y="83"/>
                      <a:pt x="124" y="132"/>
                    </a:cubicBezTo>
                    <a:cubicBezTo>
                      <a:pt x="107" y="173"/>
                      <a:pt x="98" y="227"/>
                      <a:pt x="98" y="296"/>
                    </a:cubicBezTo>
                    <a:cubicBezTo>
                      <a:pt x="98" y="368"/>
                      <a:pt x="107" y="424"/>
                      <a:pt x="124" y="465"/>
                    </a:cubicBezTo>
                    <a:cubicBezTo>
                      <a:pt x="145" y="514"/>
                      <a:pt x="183" y="539"/>
                      <a:pt x="238" y="539"/>
                    </a:cubicBezTo>
                    <a:cubicBezTo>
                      <a:pt x="292" y="539"/>
                      <a:pt x="330" y="514"/>
                      <a:pt x="350" y="465"/>
                    </a:cubicBezTo>
                    <a:cubicBezTo>
                      <a:pt x="368" y="424"/>
                      <a:pt x="376" y="369"/>
                      <a:pt x="376" y="299"/>
                    </a:cubicBezTo>
                    <a:cubicBezTo>
                      <a:pt x="376" y="227"/>
                      <a:pt x="368" y="172"/>
                      <a:pt x="350" y="132"/>
                    </a:cubicBezTo>
                    <a:cubicBezTo>
                      <a:pt x="329" y="83"/>
                      <a:pt x="292" y="59"/>
                      <a:pt x="238" y="5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Freeform 86"/>
              <p:cNvSpPr>
                <a:spLocks/>
              </p:cNvSpPr>
              <p:nvPr/>
            </p:nvSpPr>
            <p:spPr bwMode="gray">
              <a:xfrm>
                <a:off x="2922" y="1949"/>
                <a:ext cx="49" cy="116"/>
              </a:xfrm>
              <a:custGeom>
                <a:avLst/>
                <a:gdLst>
                  <a:gd name="T0" fmla="*/ 0 w 244"/>
                  <a:gd name="T1" fmla="*/ 581 h 581"/>
                  <a:gd name="T2" fmla="*/ 0 w 244"/>
                  <a:gd name="T3" fmla="*/ 25 h 581"/>
                  <a:gd name="T4" fmla="*/ 244 w 244"/>
                  <a:gd name="T5" fmla="*/ 0 h 581"/>
                  <a:gd name="T6" fmla="*/ 244 w 244"/>
                  <a:gd name="T7" fmla="*/ 61 h 581"/>
                  <a:gd name="T8" fmla="*/ 97 w 244"/>
                  <a:gd name="T9" fmla="*/ 71 h 581"/>
                  <a:gd name="T10" fmla="*/ 97 w 244"/>
                  <a:gd name="T11" fmla="*/ 581 h 581"/>
                  <a:gd name="T12" fmla="*/ 0 w 244"/>
                  <a:gd name="T13" fmla="*/ 581 h 581"/>
                </a:gdLst>
                <a:ahLst/>
                <a:cxnLst>
                  <a:cxn ang="0">
                    <a:pos x="T0" y="T1"/>
                  </a:cxn>
                  <a:cxn ang="0">
                    <a:pos x="T2" y="T3"/>
                  </a:cxn>
                  <a:cxn ang="0">
                    <a:pos x="T4" y="T5"/>
                  </a:cxn>
                  <a:cxn ang="0">
                    <a:pos x="T6" y="T7"/>
                  </a:cxn>
                  <a:cxn ang="0">
                    <a:pos x="T8" y="T9"/>
                  </a:cxn>
                  <a:cxn ang="0">
                    <a:pos x="T10" y="T11"/>
                  </a:cxn>
                  <a:cxn ang="0">
                    <a:pos x="T12" y="T13"/>
                  </a:cxn>
                </a:cxnLst>
                <a:rect l="0" t="0" r="r" b="b"/>
                <a:pathLst>
                  <a:path w="244" h="581">
                    <a:moveTo>
                      <a:pt x="0" y="581"/>
                    </a:moveTo>
                    <a:cubicBezTo>
                      <a:pt x="0" y="25"/>
                      <a:pt x="0" y="25"/>
                      <a:pt x="0" y="25"/>
                    </a:cubicBezTo>
                    <a:cubicBezTo>
                      <a:pt x="74" y="9"/>
                      <a:pt x="155" y="1"/>
                      <a:pt x="244" y="0"/>
                    </a:cubicBezTo>
                    <a:cubicBezTo>
                      <a:pt x="244" y="61"/>
                      <a:pt x="244" y="61"/>
                      <a:pt x="244" y="61"/>
                    </a:cubicBezTo>
                    <a:cubicBezTo>
                      <a:pt x="190" y="61"/>
                      <a:pt x="141" y="65"/>
                      <a:pt x="97" y="71"/>
                    </a:cubicBezTo>
                    <a:cubicBezTo>
                      <a:pt x="97" y="581"/>
                      <a:pt x="97" y="581"/>
                      <a:pt x="97" y="581"/>
                    </a:cubicBezTo>
                    <a:lnTo>
                      <a:pt x="0" y="5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55" name="Freeform 87"/>
              <p:cNvSpPr>
                <a:spLocks/>
              </p:cNvSpPr>
              <p:nvPr/>
            </p:nvSpPr>
            <p:spPr bwMode="gray">
              <a:xfrm>
                <a:off x="2992" y="1949"/>
                <a:ext cx="49" cy="116"/>
              </a:xfrm>
              <a:custGeom>
                <a:avLst/>
                <a:gdLst>
                  <a:gd name="T0" fmla="*/ 0 w 244"/>
                  <a:gd name="T1" fmla="*/ 581 h 581"/>
                  <a:gd name="T2" fmla="*/ 0 w 244"/>
                  <a:gd name="T3" fmla="*/ 25 h 581"/>
                  <a:gd name="T4" fmla="*/ 244 w 244"/>
                  <a:gd name="T5" fmla="*/ 0 h 581"/>
                  <a:gd name="T6" fmla="*/ 244 w 244"/>
                  <a:gd name="T7" fmla="*/ 61 h 581"/>
                  <a:gd name="T8" fmla="*/ 97 w 244"/>
                  <a:gd name="T9" fmla="*/ 71 h 581"/>
                  <a:gd name="T10" fmla="*/ 97 w 244"/>
                  <a:gd name="T11" fmla="*/ 581 h 581"/>
                  <a:gd name="T12" fmla="*/ 0 w 244"/>
                  <a:gd name="T13" fmla="*/ 581 h 581"/>
                </a:gdLst>
                <a:ahLst/>
                <a:cxnLst>
                  <a:cxn ang="0">
                    <a:pos x="T0" y="T1"/>
                  </a:cxn>
                  <a:cxn ang="0">
                    <a:pos x="T2" y="T3"/>
                  </a:cxn>
                  <a:cxn ang="0">
                    <a:pos x="T4" y="T5"/>
                  </a:cxn>
                  <a:cxn ang="0">
                    <a:pos x="T6" y="T7"/>
                  </a:cxn>
                  <a:cxn ang="0">
                    <a:pos x="T8" y="T9"/>
                  </a:cxn>
                  <a:cxn ang="0">
                    <a:pos x="T10" y="T11"/>
                  </a:cxn>
                  <a:cxn ang="0">
                    <a:pos x="T12" y="T13"/>
                  </a:cxn>
                </a:cxnLst>
                <a:rect l="0" t="0" r="r" b="b"/>
                <a:pathLst>
                  <a:path w="244" h="581">
                    <a:moveTo>
                      <a:pt x="0" y="581"/>
                    </a:moveTo>
                    <a:cubicBezTo>
                      <a:pt x="0" y="25"/>
                      <a:pt x="0" y="25"/>
                      <a:pt x="0" y="25"/>
                    </a:cubicBezTo>
                    <a:cubicBezTo>
                      <a:pt x="74" y="9"/>
                      <a:pt x="155" y="1"/>
                      <a:pt x="244" y="0"/>
                    </a:cubicBezTo>
                    <a:cubicBezTo>
                      <a:pt x="244" y="61"/>
                      <a:pt x="244" y="61"/>
                      <a:pt x="244" y="61"/>
                    </a:cubicBezTo>
                    <a:cubicBezTo>
                      <a:pt x="190" y="61"/>
                      <a:pt x="140" y="65"/>
                      <a:pt x="97" y="71"/>
                    </a:cubicBezTo>
                    <a:cubicBezTo>
                      <a:pt x="97" y="581"/>
                      <a:pt x="97" y="581"/>
                      <a:pt x="97" y="581"/>
                    </a:cubicBezTo>
                    <a:lnTo>
                      <a:pt x="0" y="5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Freeform 88"/>
              <p:cNvSpPr>
                <a:spLocks noEditPoints="1"/>
              </p:cNvSpPr>
              <p:nvPr/>
            </p:nvSpPr>
            <p:spPr bwMode="gray">
              <a:xfrm>
                <a:off x="3054" y="1949"/>
                <a:ext cx="95" cy="120"/>
              </a:xfrm>
              <a:custGeom>
                <a:avLst/>
                <a:gdLst>
                  <a:gd name="T0" fmla="*/ 238 w 476"/>
                  <a:gd name="T1" fmla="*/ 0 h 597"/>
                  <a:gd name="T2" fmla="*/ 419 w 476"/>
                  <a:gd name="T3" fmla="*/ 81 h 597"/>
                  <a:gd name="T4" fmla="*/ 476 w 476"/>
                  <a:gd name="T5" fmla="*/ 299 h 597"/>
                  <a:gd name="T6" fmla="*/ 419 w 476"/>
                  <a:gd name="T7" fmla="*/ 516 h 597"/>
                  <a:gd name="T8" fmla="*/ 239 w 476"/>
                  <a:gd name="T9" fmla="*/ 597 h 597"/>
                  <a:gd name="T10" fmla="*/ 0 w 476"/>
                  <a:gd name="T11" fmla="*/ 295 h 597"/>
                  <a:gd name="T12" fmla="*/ 57 w 476"/>
                  <a:gd name="T13" fmla="*/ 81 h 597"/>
                  <a:gd name="T14" fmla="*/ 238 w 476"/>
                  <a:gd name="T15" fmla="*/ 0 h 597"/>
                  <a:gd name="T16" fmla="*/ 238 w 476"/>
                  <a:gd name="T17" fmla="*/ 59 h 597"/>
                  <a:gd name="T18" fmla="*/ 125 w 476"/>
                  <a:gd name="T19" fmla="*/ 132 h 597"/>
                  <a:gd name="T20" fmla="*/ 99 w 476"/>
                  <a:gd name="T21" fmla="*/ 296 h 597"/>
                  <a:gd name="T22" fmla="*/ 125 w 476"/>
                  <a:gd name="T23" fmla="*/ 465 h 597"/>
                  <a:gd name="T24" fmla="*/ 238 w 476"/>
                  <a:gd name="T25" fmla="*/ 539 h 597"/>
                  <a:gd name="T26" fmla="*/ 351 w 476"/>
                  <a:gd name="T27" fmla="*/ 465 h 597"/>
                  <a:gd name="T28" fmla="*/ 377 w 476"/>
                  <a:gd name="T29" fmla="*/ 299 h 597"/>
                  <a:gd name="T30" fmla="*/ 351 w 476"/>
                  <a:gd name="T31" fmla="*/ 132 h 597"/>
                  <a:gd name="T32" fmla="*/ 238 w 476"/>
                  <a:gd name="T33" fmla="*/ 5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6" h="597">
                    <a:moveTo>
                      <a:pt x="238" y="0"/>
                    </a:moveTo>
                    <a:cubicBezTo>
                      <a:pt x="319" y="0"/>
                      <a:pt x="379" y="27"/>
                      <a:pt x="419" y="81"/>
                    </a:cubicBezTo>
                    <a:cubicBezTo>
                      <a:pt x="457" y="133"/>
                      <a:pt x="476" y="205"/>
                      <a:pt x="476" y="299"/>
                    </a:cubicBezTo>
                    <a:cubicBezTo>
                      <a:pt x="476" y="391"/>
                      <a:pt x="457" y="464"/>
                      <a:pt x="419" y="516"/>
                    </a:cubicBezTo>
                    <a:cubicBezTo>
                      <a:pt x="380" y="570"/>
                      <a:pt x="320" y="597"/>
                      <a:pt x="239" y="597"/>
                    </a:cubicBezTo>
                    <a:cubicBezTo>
                      <a:pt x="80" y="597"/>
                      <a:pt x="0" y="496"/>
                      <a:pt x="0" y="295"/>
                    </a:cubicBezTo>
                    <a:cubicBezTo>
                      <a:pt x="0" y="204"/>
                      <a:pt x="19" y="133"/>
                      <a:pt x="57" y="81"/>
                    </a:cubicBezTo>
                    <a:cubicBezTo>
                      <a:pt x="97" y="27"/>
                      <a:pt x="157" y="0"/>
                      <a:pt x="238" y="0"/>
                    </a:cubicBezTo>
                    <a:moveTo>
                      <a:pt x="238" y="59"/>
                    </a:moveTo>
                    <a:cubicBezTo>
                      <a:pt x="184" y="59"/>
                      <a:pt x="146" y="83"/>
                      <a:pt x="125" y="132"/>
                    </a:cubicBezTo>
                    <a:cubicBezTo>
                      <a:pt x="108" y="173"/>
                      <a:pt x="99" y="227"/>
                      <a:pt x="99" y="296"/>
                    </a:cubicBezTo>
                    <a:cubicBezTo>
                      <a:pt x="99" y="368"/>
                      <a:pt x="108" y="424"/>
                      <a:pt x="125" y="465"/>
                    </a:cubicBezTo>
                    <a:cubicBezTo>
                      <a:pt x="146" y="514"/>
                      <a:pt x="184" y="539"/>
                      <a:pt x="238" y="539"/>
                    </a:cubicBezTo>
                    <a:cubicBezTo>
                      <a:pt x="293" y="539"/>
                      <a:pt x="331" y="514"/>
                      <a:pt x="351" y="465"/>
                    </a:cubicBezTo>
                    <a:cubicBezTo>
                      <a:pt x="368" y="424"/>
                      <a:pt x="377" y="369"/>
                      <a:pt x="377" y="299"/>
                    </a:cubicBezTo>
                    <a:cubicBezTo>
                      <a:pt x="377" y="227"/>
                      <a:pt x="368" y="172"/>
                      <a:pt x="351" y="132"/>
                    </a:cubicBezTo>
                    <a:cubicBezTo>
                      <a:pt x="330" y="83"/>
                      <a:pt x="293" y="59"/>
                      <a:pt x="238" y="5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Freeform 89"/>
              <p:cNvSpPr>
                <a:spLocks/>
              </p:cNvSpPr>
              <p:nvPr/>
            </p:nvSpPr>
            <p:spPr bwMode="gray">
              <a:xfrm>
                <a:off x="3162" y="1952"/>
                <a:ext cx="145" cy="113"/>
              </a:xfrm>
              <a:custGeom>
                <a:avLst/>
                <a:gdLst>
                  <a:gd name="T0" fmla="*/ 159 w 728"/>
                  <a:gd name="T1" fmla="*/ 565 h 565"/>
                  <a:gd name="T2" fmla="*/ 0 w 728"/>
                  <a:gd name="T3" fmla="*/ 0 h 565"/>
                  <a:gd name="T4" fmla="*/ 97 w 728"/>
                  <a:gd name="T5" fmla="*/ 0 h 565"/>
                  <a:gd name="T6" fmla="*/ 217 w 728"/>
                  <a:gd name="T7" fmla="*/ 461 h 565"/>
                  <a:gd name="T8" fmla="*/ 323 w 728"/>
                  <a:gd name="T9" fmla="*/ 0 h 565"/>
                  <a:gd name="T10" fmla="*/ 418 w 728"/>
                  <a:gd name="T11" fmla="*/ 0 h 565"/>
                  <a:gd name="T12" fmla="*/ 529 w 728"/>
                  <a:gd name="T13" fmla="*/ 461 h 565"/>
                  <a:gd name="T14" fmla="*/ 649 w 728"/>
                  <a:gd name="T15" fmla="*/ 0 h 565"/>
                  <a:gd name="T16" fmla="*/ 728 w 728"/>
                  <a:gd name="T17" fmla="*/ 0 h 565"/>
                  <a:gd name="T18" fmla="*/ 568 w 728"/>
                  <a:gd name="T19" fmla="*/ 565 h 565"/>
                  <a:gd name="T20" fmla="*/ 472 w 728"/>
                  <a:gd name="T21" fmla="*/ 565 h 565"/>
                  <a:gd name="T22" fmla="*/ 388 w 728"/>
                  <a:gd name="T23" fmla="*/ 199 h 565"/>
                  <a:gd name="T24" fmla="*/ 366 w 728"/>
                  <a:gd name="T25" fmla="*/ 84 h 565"/>
                  <a:gd name="T26" fmla="*/ 345 w 728"/>
                  <a:gd name="T27" fmla="*/ 199 h 565"/>
                  <a:gd name="T28" fmla="*/ 260 w 728"/>
                  <a:gd name="T29" fmla="*/ 565 h 565"/>
                  <a:gd name="T30" fmla="*/ 159 w 728"/>
                  <a:gd name="T31" fmla="*/ 56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8" h="565">
                    <a:moveTo>
                      <a:pt x="159" y="565"/>
                    </a:moveTo>
                    <a:cubicBezTo>
                      <a:pt x="0" y="0"/>
                      <a:pt x="0" y="0"/>
                      <a:pt x="0" y="0"/>
                    </a:cubicBezTo>
                    <a:cubicBezTo>
                      <a:pt x="97" y="0"/>
                      <a:pt x="97" y="0"/>
                      <a:pt x="97" y="0"/>
                    </a:cubicBezTo>
                    <a:cubicBezTo>
                      <a:pt x="217" y="461"/>
                      <a:pt x="217" y="461"/>
                      <a:pt x="217" y="461"/>
                    </a:cubicBezTo>
                    <a:cubicBezTo>
                      <a:pt x="323" y="0"/>
                      <a:pt x="323" y="0"/>
                      <a:pt x="323" y="0"/>
                    </a:cubicBezTo>
                    <a:cubicBezTo>
                      <a:pt x="418" y="0"/>
                      <a:pt x="418" y="0"/>
                      <a:pt x="418" y="0"/>
                    </a:cubicBezTo>
                    <a:cubicBezTo>
                      <a:pt x="529" y="461"/>
                      <a:pt x="529" y="461"/>
                      <a:pt x="529" y="461"/>
                    </a:cubicBezTo>
                    <a:cubicBezTo>
                      <a:pt x="649" y="0"/>
                      <a:pt x="649" y="0"/>
                      <a:pt x="649" y="0"/>
                    </a:cubicBezTo>
                    <a:cubicBezTo>
                      <a:pt x="728" y="0"/>
                      <a:pt x="728" y="0"/>
                      <a:pt x="728" y="0"/>
                    </a:cubicBezTo>
                    <a:cubicBezTo>
                      <a:pt x="568" y="565"/>
                      <a:pt x="568" y="565"/>
                      <a:pt x="568" y="565"/>
                    </a:cubicBezTo>
                    <a:cubicBezTo>
                      <a:pt x="472" y="565"/>
                      <a:pt x="472" y="565"/>
                      <a:pt x="472" y="565"/>
                    </a:cubicBezTo>
                    <a:cubicBezTo>
                      <a:pt x="388" y="199"/>
                      <a:pt x="388" y="199"/>
                      <a:pt x="388" y="199"/>
                    </a:cubicBezTo>
                    <a:cubicBezTo>
                      <a:pt x="381" y="173"/>
                      <a:pt x="374" y="135"/>
                      <a:pt x="366" y="84"/>
                    </a:cubicBezTo>
                    <a:cubicBezTo>
                      <a:pt x="360" y="125"/>
                      <a:pt x="353" y="163"/>
                      <a:pt x="345" y="199"/>
                    </a:cubicBezTo>
                    <a:cubicBezTo>
                      <a:pt x="260" y="565"/>
                      <a:pt x="260" y="565"/>
                      <a:pt x="260" y="565"/>
                    </a:cubicBezTo>
                    <a:lnTo>
                      <a:pt x="159" y="5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Freeform 90"/>
              <p:cNvSpPr>
                <a:spLocks/>
              </p:cNvSpPr>
              <p:nvPr/>
            </p:nvSpPr>
            <p:spPr bwMode="gray">
              <a:xfrm>
                <a:off x="3365" y="1952"/>
                <a:ext cx="146" cy="113"/>
              </a:xfrm>
              <a:custGeom>
                <a:avLst/>
                <a:gdLst>
                  <a:gd name="T0" fmla="*/ 160 w 728"/>
                  <a:gd name="T1" fmla="*/ 565 h 565"/>
                  <a:gd name="T2" fmla="*/ 0 w 728"/>
                  <a:gd name="T3" fmla="*/ 0 h 565"/>
                  <a:gd name="T4" fmla="*/ 98 w 728"/>
                  <a:gd name="T5" fmla="*/ 0 h 565"/>
                  <a:gd name="T6" fmla="*/ 217 w 728"/>
                  <a:gd name="T7" fmla="*/ 461 h 565"/>
                  <a:gd name="T8" fmla="*/ 323 w 728"/>
                  <a:gd name="T9" fmla="*/ 0 h 565"/>
                  <a:gd name="T10" fmla="*/ 419 w 728"/>
                  <a:gd name="T11" fmla="*/ 0 h 565"/>
                  <a:gd name="T12" fmla="*/ 530 w 728"/>
                  <a:gd name="T13" fmla="*/ 461 h 565"/>
                  <a:gd name="T14" fmla="*/ 650 w 728"/>
                  <a:gd name="T15" fmla="*/ 0 h 565"/>
                  <a:gd name="T16" fmla="*/ 728 w 728"/>
                  <a:gd name="T17" fmla="*/ 0 h 565"/>
                  <a:gd name="T18" fmla="*/ 569 w 728"/>
                  <a:gd name="T19" fmla="*/ 565 h 565"/>
                  <a:gd name="T20" fmla="*/ 473 w 728"/>
                  <a:gd name="T21" fmla="*/ 565 h 565"/>
                  <a:gd name="T22" fmla="*/ 388 w 728"/>
                  <a:gd name="T23" fmla="*/ 199 h 565"/>
                  <a:gd name="T24" fmla="*/ 367 w 728"/>
                  <a:gd name="T25" fmla="*/ 84 h 565"/>
                  <a:gd name="T26" fmla="*/ 345 w 728"/>
                  <a:gd name="T27" fmla="*/ 199 h 565"/>
                  <a:gd name="T28" fmla="*/ 261 w 728"/>
                  <a:gd name="T29" fmla="*/ 565 h 565"/>
                  <a:gd name="T30" fmla="*/ 160 w 728"/>
                  <a:gd name="T31" fmla="*/ 56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8" h="565">
                    <a:moveTo>
                      <a:pt x="160" y="565"/>
                    </a:moveTo>
                    <a:cubicBezTo>
                      <a:pt x="0" y="0"/>
                      <a:pt x="0" y="0"/>
                      <a:pt x="0" y="0"/>
                    </a:cubicBezTo>
                    <a:cubicBezTo>
                      <a:pt x="98" y="0"/>
                      <a:pt x="98" y="0"/>
                      <a:pt x="98" y="0"/>
                    </a:cubicBezTo>
                    <a:cubicBezTo>
                      <a:pt x="217" y="461"/>
                      <a:pt x="217" y="461"/>
                      <a:pt x="217" y="461"/>
                    </a:cubicBezTo>
                    <a:cubicBezTo>
                      <a:pt x="323" y="0"/>
                      <a:pt x="323" y="0"/>
                      <a:pt x="323" y="0"/>
                    </a:cubicBezTo>
                    <a:cubicBezTo>
                      <a:pt x="419" y="0"/>
                      <a:pt x="419" y="0"/>
                      <a:pt x="419" y="0"/>
                    </a:cubicBezTo>
                    <a:cubicBezTo>
                      <a:pt x="530" y="461"/>
                      <a:pt x="530" y="461"/>
                      <a:pt x="530" y="461"/>
                    </a:cubicBezTo>
                    <a:cubicBezTo>
                      <a:pt x="650" y="0"/>
                      <a:pt x="650" y="0"/>
                      <a:pt x="650" y="0"/>
                    </a:cubicBezTo>
                    <a:cubicBezTo>
                      <a:pt x="728" y="0"/>
                      <a:pt x="728" y="0"/>
                      <a:pt x="728" y="0"/>
                    </a:cubicBezTo>
                    <a:cubicBezTo>
                      <a:pt x="569" y="565"/>
                      <a:pt x="569" y="565"/>
                      <a:pt x="569" y="565"/>
                    </a:cubicBezTo>
                    <a:cubicBezTo>
                      <a:pt x="473" y="565"/>
                      <a:pt x="473" y="565"/>
                      <a:pt x="473" y="565"/>
                    </a:cubicBezTo>
                    <a:cubicBezTo>
                      <a:pt x="388" y="199"/>
                      <a:pt x="388" y="199"/>
                      <a:pt x="388" y="199"/>
                    </a:cubicBezTo>
                    <a:cubicBezTo>
                      <a:pt x="382" y="173"/>
                      <a:pt x="375" y="135"/>
                      <a:pt x="367" y="84"/>
                    </a:cubicBezTo>
                    <a:cubicBezTo>
                      <a:pt x="361" y="125"/>
                      <a:pt x="354" y="163"/>
                      <a:pt x="345" y="199"/>
                    </a:cubicBezTo>
                    <a:cubicBezTo>
                      <a:pt x="261" y="565"/>
                      <a:pt x="261" y="565"/>
                      <a:pt x="261" y="565"/>
                    </a:cubicBezTo>
                    <a:lnTo>
                      <a:pt x="160" y="5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Freeform 91"/>
              <p:cNvSpPr>
                <a:spLocks noEditPoints="1"/>
              </p:cNvSpPr>
              <p:nvPr/>
            </p:nvSpPr>
            <p:spPr bwMode="gray">
              <a:xfrm>
                <a:off x="3530" y="1911"/>
                <a:ext cx="24" cy="154"/>
              </a:xfrm>
              <a:custGeom>
                <a:avLst/>
                <a:gdLst>
                  <a:gd name="T0" fmla="*/ 59 w 118"/>
                  <a:gd name="T1" fmla="*/ 0 h 772"/>
                  <a:gd name="T2" fmla="*/ 103 w 118"/>
                  <a:gd name="T3" fmla="*/ 19 h 772"/>
                  <a:gd name="T4" fmla="*/ 118 w 118"/>
                  <a:gd name="T5" fmla="*/ 59 h 772"/>
                  <a:gd name="T6" fmla="*/ 99 w 118"/>
                  <a:gd name="T7" fmla="*/ 103 h 772"/>
                  <a:gd name="T8" fmla="*/ 59 w 118"/>
                  <a:gd name="T9" fmla="*/ 118 h 772"/>
                  <a:gd name="T10" fmla="*/ 15 w 118"/>
                  <a:gd name="T11" fmla="*/ 99 h 772"/>
                  <a:gd name="T12" fmla="*/ 0 w 118"/>
                  <a:gd name="T13" fmla="*/ 58 h 772"/>
                  <a:gd name="T14" fmla="*/ 20 w 118"/>
                  <a:gd name="T15" fmla="*/ 15 h 772"/>
                  <a:gd name="T16" fmla="*/ 59 w 118"/>
                  <a:gd name="T17" fmla="*/ 0 h 772"/>
                  <a:gd name="T18" fmla="*/ 12 w 118"/>
                  <a:gd name="T19" fmla="*/ 207 h 772"/>
                  <a:gd name="T20" fmla="*/ 109 w 118"/>
                  <a:gd name="T21" fmla="*/ 207 h 772"/>
                  <a:gd name="T22" fmla="*/ 109 w 118"/>
                  <a:gd name="T23" fmla="*/ 772 h 772"/>
                  <a:gd name="T24" fmla="*/ 12 w 118"/>
                  <a:gd name="T25" fmla="*/ 772 h 772"/>
                  <a:gd name="T26" fmla="*/ 12 w 118"/>
                  <a:gd name="T27" fmla="*/ 20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772">
                    <a:moveTo>
                      <a:pt x="59" y="0"/>
                    </a:moveTo>
                    <a:cubicBezTo>
                      <a:pt x="77" y="0"/>
                      <a:pt x="91" y="6"/>
                      <a:pt x="103" y="19"/>
                    </a:cubicBezTo>
                    <a:cubicBezTo>
                      <a:pt x="113" y="31"/>
                      <a:pt x="118" y="44"/>
                      <a:pt x="118" y="59"/>
                    </a:cubicBezTo>
                    <a:cubicBezTo>
                      <a:pt x="118" y="77"/>
                      <a:pt x="112" y="91"/>
                      <a:pt x="99" y="103"/>
                    </a:cubicBezTo>
                    <a:cubicBezTo>
                      <a:pt x="88" y="113"/>
                      <a:pt x="74" y="118"/>
                      <a:pt x="59" y="118"/>
                    </a:cubicBezTo>
                    <a:cubicBezTo>
                      <a:pt x="41" y="118"/>
                      <a:pt x="27" y="112"/>
                      <a:pt x="15" y="99"/>
                    </a:cubicBezTo>
                    <a:cubicBezTo>
                      <a:pt x="5" y="88"/>
                      <a:pt x="0" y="74"/>
                      <a:pt x="0" y="58"/>
                    </a:cubicBezTo>
                    <a:cubicBezTo>
                      <a:pt x="0" y="41"/>
                      <a:pt x="7" y="27"/>
                      <a:pt x="20" y="15"/>
                    </a:cubicBezTo>
                    <a:cubicBezTo>
                      <a:pt x="31" y="5"/>
                      <a:pt x="44" y="0"/>
                      <a:pt x="59" y="0"/>
                    </a:cubicBezTo>
                    <a:moveTo>
                      <a:pt x="12" y="207"/>
                    </a:moveTo>
                    <a:cubicBezTo>
                      <a:pt x="109" y="207"/>
                      <a:pt x="109" y="207"/>
                      <a:pt x="109" y="207"/>
                    </a:cubicBezTo>
                    <a:cubicBezTo>
                      <a:pt x="109" y="772"/>
                      <a:pt x="109" y="772"/>
                      <a:pt x="109" y="772"/>
                    </a:cubicBezTo>
                    <a:cubicBezTo>
                      <a:pt x="12" y="772"/>
                      <a:pt x="12" y="772"/>
                      <a:pt x="12" y="772"/>
                    </a:cubicBezTo>
                    <a:lnTo>
                      <a:pt x="12"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60" name="Freeform 92"/>
              <p:cNvSpPr>
                <a:spLocks/>
              </p:cNvSpPr>
              <p:nvPr/>
            </p:nvSpPr>
            <p:spPr bwMode="gray">
              <a:xfrm>
                <a:off x="3587" y="1922"/>
                <a:ext cx="50" cy="143"/>
              </a:xfrm>
              <a:custGeom>
                <a:avLst/>
                <a:gdLst>
                  <a:gd name="T0" fmla="*/ 0 w 248"/>
                  <a:gd name="T1" fmla="*/ 0 h 718"/>
                  <a:gd name="T2" fmla="*/ 96 w 248"/>
                  <a:gd name="T3" fmla="*/ 0 h 718"/>
                  <a:gd name="T4" fmla="*/ 96 w 248"/>
                  <a:gd name="T5" fmla="*/ 153 h 718"/>
                  <a:gd name="T6" fmla="*/ 248 w 248"/>
                  <a:gd name="T7" fmla="*/ 153 h 718"/>
                  <a:gd name="T8" fmla="*/ 248 w 248"/>
                  <a:gd name="T9" fmla="*/ 215 h 718"/>
                  <a:gd name="T10" fmla="*/ 96 w 248"/>
                  <a:gd name="T11" fmla="*/ 215 h 718"/>
                  <a:gd name="T12" fmla="*/ 96 w 248"/>
                  <a:gd name="T13" fmla="*/ 515 h 718"/>
                  <a:gd name="T14" fmla="*/ 122 w 248"/>
                  <a:gd name="T15" fmla="*/ 630 h 718"/>
                  <a:gd name="T16" fmla="*/ 175 w 248"/>
                  <a:gd name="T17" fmla="*/ 655 h 718"/>
                  <a:gd name="T18" fmla="*/ 217 w 248"/>
                  <a:gd name="T19" fmla="*/ 657 h 718"/>
                  <a:gd name="T20" fmla="*/ 248 w 248"/>
                  <a:gd name="T21" fmla="*/ 657 h 718"/>
                  <a:gd name="T22" fmla="*/ 248 w 248"/>
                  <a:gd name="T23" fmla="*/ 718 h 718"/>
                  <a:gd name="T24" fmla="*/ 196 w 248"/>
                  <a:gd name="T25" fmla="*/ 718 h 718"/>
                  <a:gd name="T26" fmla="*/ 99 w 248"/>
                  <a:gd name="T27" fmla="*/ 709 h 718"/>
                  <a:gd name="T28" fmla="*/ 8 w 248"/>
                  <a:gd name="T29" fmla="*/ 613 h 718"/>
                  <a:gd name="T30" fmla="*/ 0 w 248"/>
                  <a:gd name="T31" fmla="*/ 501 h 718"/>
                  <a:gd name="T32" fmla="*/ 0 w 248"/>
                  <a:gd name="T33"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718">
                    <a:moveTo>
                      <a:pt x="0" y="0"/>
                    </a:moveTo>
                    <a:cubicBezTo>
                      <a:pt x="96" y="0"/>
                      <a:pt x="96" y="0"/>
                      <a:pt x="96" y="0"/>
                    </a:cubicBezTo>
                    <a:cubicBezTo>
                      <a:pt x="96" y="153"/>
                      <a:pt x="96" y="153"/>
                      <a:pt x="96" y="153"/>
                    </a:cubicBezTo>
                    <a:cubicBezTo>
                      <a:pt x="248" y="153"/>
                      <a:pt x="248" y="153"/>
                      <a:pt x="248" y="153"/>
                    </a:cubicBezTo>
                    <a:cubicBezTo>
                      <a:pt x="248" y="215"/>
                      <a:pt x="248" y="215"/>
                      <a:pt x="248" y="215"/>
                    </a:cubicBezTo>
                    <a:cubicBezTo>
                      <a:pt x="96" y="215"/>
                      <a:pt x="96" y="215"/>
                      <a:pt x="96" y="215"/>
                    </a:cubicBezTo>
                    <a:cubicBezTo>
                      <a:pt x="96" y="515"/>
                      <a:pt x="96" y="515"/>
                      <a:pt x="96" y="515"/>
                    </a:cubicBezTo>
                    <a:cubicBezTo>
                      <a:pt x="96" y="572"/>
                      <a:pt x="105" y="610"/>
                      <a:pt x="122" y="630"/>
                    </a:cubicBezTo>
                    <a:cubicBezTo>
                      <a:pt x="134" y="644"/>
                      <a:pt x="151" y="652"/>
                      <a:pt x="175" y="655"/>
                    </a:cubicBezTo>
                    <a:cubicBezTo>
                      <a:pt x="183" y="656"/>
                      <a:pt x="197" y="657"/>
                      <a:pt x="217" y="657"/>
                    </a:cubicBezTo>
                    <a:cubicBezTo>
                      <a:pt x="248" y="657"/>
                      <a:pt x="248" y="657"/>
                      <a:pt x="248" y="657"/>
                    </a:cubicBezTo>
                    <a:cubicBezTo>
                      <a:pt x="248" y="718"/>
                      <a:pt x="248" y="718"/>
                      <a:pt x="248" y="718"/>
                    </a:cubicBezTo>
                    <a:cubicBezTo>
                      <a:pt x="196" y="718"/>
                      <a:pt x="196" y="718"/>
                      <a:pt x="196" y="718"/>
                    </a:cubicBezTo>
                    <a:cubicBezTo>
                      <a:pt x="155" y="718"/>
                      <a:pt x="122" y="715"/>
                      <a:pt x="99" y="709"/>
                    </a:cubicBezTo>
                    <a:cubicBezTo>
                      <a:pt x="49" y="695"/>
                      <a:pt x="19" y="663"/>
                      <a:pt x="8" y="613"/>
                    </a:cubicBezTo>
                    <a:cubicBezTo>
                      <a:pt x="3" y="586"/>
                      <a:pt x="0" y="549"/>
                      <a:pt x="0" y="501"/>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Freeform 93"/>
              <p:cNvSpPr>
                <a:spLocks/>
              </p:cNvSpPr>
              <p:nvPr/>
            </p:nvSpPr>
            <p:spPr bwMode="gray">
              <a:xfrm>
                <a:off x="3660" y="1895"/>
                <a:ext cx="86" cy="170"/>
              </a:xfrm>
              <a:custGeom>
                <a:avLst/>
                <a:gdLst>
                  <a:gd name="T0" fmla="*/ 0 w 429"/>
                  <a:gd name="T1" fmla="*/ 851 h 851"/>
                  <a:gd name="T2" fmla="*/ 0 w 429"/>
                  <a:gd name="T3" fmla="*/ 0 h 851"/>
                  <a:gd name="T4" fmla="*/ 96 w 429"/>
                  <a:gd name="T5" fmla="*/ 0 h 851"/>
                  <a:gd name="T6" fmla="*/ 96 w 429"/>
                  <a:gd name="T7" fmla="*/ 300 h 851"/>
                  <a:gd name="T8" fmla="*/ 239 w 429"/>
                  <a:gd name="T9" fmla="*/ 270 h 851"/>
                  <a:gd name="T10" fmla="*/ 411 w 429"/>
                  <a:gd name="T11" fmla="*/ 359 h 851"/>
                  <a:gd name="T12" fmla="*/ 429 w 429"/>
                  <a:gd name="T13" fmla="*/ 504 h 851"/>
                  <a:gd name="T14" fmla="*/ 429 w 429"/>
                  <a:gd name="T15" fmla="*/ 851 h 851"/>
                  <a:gd name="T16" fmla="*/ 332 w 429"/>
                  <a:gd name="T17" fmla="*/ 851 h 851"/>
                  <a:gd name="T18" fmla="*/ 332 w 429"/>
                  <a:gd name="T19" fmla="*/ 489 h 851"/>
                  <a:gd name="T20" fmla="*/ 315 w 429"/>
                  <a:gd name="T21" fmla="*/ 374 h 851"/>
                  <a:gd name="T22" fmla="*/ 230 w 429"/>
                  <a:gd name="T23" fmla="*/ 329 h 851"/>
                  <a:gd name="T24" fmla="*/ 96 w 429"/>
                  <a:gd name="T25" fmla="*/ 363 h 851"/>
                  <a:gd name="T26" fmla="*/ 96 w 429"/>
                  <a:gd name="T27" fmla="*/ 851 h 851"/>
                  <a:gd name="T28" fmla="*/ 0 w 429"/>
                  <a:gd name="T29" fmla="*/ 851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9" h="851">
                    <a:moveTo>
                      <a:pt x="0" y="851"/>
                    </a:moveTo>
                    <a:cubicBezTo>
                      <a:pt x="0" y="0"/>
                      <a:pt x="0" y="0"/>
                      <a:pt x="0" y="0"/>
                    </a:cubicBezTo>
                    <a:cubicBezTo>
                      <a:pt x="96" y="0"/>
                      <a:pt x="96" y="0"/>
                      <a:pt x="96" y="0"/>
                    </a:cubicBezTo>
                    <a:cubicBezTo>
                      <a:pt x="96" y="300"/>
                      <a:pt x="96" y="300"/>
                      <a:pt x="96" y="300"/>
                    </a:cubicBezTo>
                    <a:cubicBezTo>
                      <a:pt x="147" y="280"/>
                      <a:pt x="194" y="270"/>
                      <a:pt x="239" y="270"/>
                    </a:cubicBezTo>
                    <a:cubicBezTo>
                      <a:pt x="328" y="270"/>
                      <a:pt x="386" y="300"/>
                      <a:pt x="411" y="359"/>
                    </a:cubicBezTo>
                    <a:cubicBezTo>
                      <a:pt x="423" y="386"/>
                      <a:pt x="429" y="434"/>
                      <a:pt x="429" y="504"/>
                    </a:cubicBezTo>
                    <a:cubicBezTo>
                      <a:pt x="429" y="851"/>
                      <a:pt x="429" y="851"/>
                      <a:pt x="429" y="851"/>
                    </a:cubicBezTo>
                    <a:cubicBezTo>
                      <a:pt x="332" y="851"/>
                      <a:pt x="332" y="851"/>
                      <a:pt x="332" y="851"/>
                    </a:cubicBezTo>
                    <a:cubicBezTo>
                      <a:pt x="332" y="489"/>
                      <a:pt x="332" y="489"/>
                      <a:pt x="332" y="489"/>
                    </a:cubicBezTo>
                    <a:cubicBezTo>
                      <a:pt x="332" y="435"/>
                      <a:pt x="326" y="397"/>
                      <a:pt x="315" y="374"/>
                    </a:cubicBezTo>
                    <a:cubicBezTo>
                      <a:pt x="300" y="344"/>
                      <a:pt x="271" y="329"/>
                      <a:pt x="230" y="329"/>
                    </a:cubicBezTo>
                    <a:cubicBezTo>
                      <a:pt x="192" y="329"/>
                      <a:pt x="147" y="340"/>
                      <a:pt x="96" y="363"/>
                    </a:cubicBezTo>
                    <a:cubicBezTo>
                      <a:pt x="96" y="851"/>
                      <a:pt x="96" y="851"/>
                      <a:pt x="96" y="851"/>
                    </a:cubicBezTo>
                    <a:lnTo>
                      <a:pt x="0" y="8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62" name="Freeform 94"/>
              <p:cNvSpPr>
                <a:spLocks/>
              </p:cNvSpPr>
              <p:nvPr/>
            </p:nvSpPr>
            <p:spPr bwMode="gray">
              <a:xfrm>
                <a:off x="3818" y="1952"/>
                <a:ext cx="95" cy="168"/>
              </a:xfrm>
              <a:custGeom>
                <a:avLst/>
                <a:gdLst>
                  <a:gd name="T0" fmla="*/ 42 w 95"/>
                  <a:gd name="T1" fmla="*/ 115 h 168"/>
                  <a:gd name="T2" fmla="*/ 0 w 95"/>
                  <a:gd name="T3" fmla="*/ 0 h 168"/>
                  <a:gd name="T4" fmla="*/ 20 w 95"/>
                  <a:gd name="T5" fmla="*/ 0 h 168"/>
                  <a:gd name="T6" fmla="*/ 50 w 95"/>
                  <a:gd name="T7" fmla="*/ 91 h 168"/>
                  <a:gd name="T8" fmla="*/ 78 w 95"/>
                  <a:gd name="T9" fmla="*/ 0 h 168"/>
                  <a:gd name="T10" fmla="*/ 95 w 95"/>
                  <a:gd name="T11" fmla="*/ 0 h 168"/>
                  <a:gd name="T12" fmla="*/ 38 w 95"/>
                  <a:gd name="T13" fmla="*/ 168 h 168"/>
                  <a:gd name="T14" fmla="*/ 21 w 95"/>
                  <a:gd name="T15" fmla="*/ 168 h 168"/>
                  <a:gd name="T16" fmla="*/ 42 w 95"/>
                  <a:gd name="T17" fmla="*/ 11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68">
                    <a:moveTo>
                      <a:pt x="42" y="115"/>
                    </a:moveTo>
                    <a:lnTo>
                      <a:pt x="0" y="0"/>
                    </a:lnTo>
                    <a:lnTo>
                      <a:pt x="20" y="0"/>
                    </a:lnTo>
                    <a:lnTo>
                      <a:pt x="50" y="91"/>
                    </a:lnTo>
                    <a:lnTo>
                      <a:pt x="78" y="0"/>
                    </a:lnTo>
                    <a:lnTo>
                      <a:pt x="95" y="0"/>
                    </a:lnTo>
                    <a:lnTo>
                      <a:pt x="38" y="168"/>
                    </a:lnTo>
                    <a:lnTo>
                      <a:pt x="21" y="168"/>
                    </a:lnTo>
                    <a:lnTo>
                      <a:pt x="42"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Freeform 95"/>
              <p:cNvSpPr>
                <a:spLocks noEditPoints="1"/>
              </p:cNvSpPr>
              <p:nvPr/>
            </p:nvSpPr>
            <p:spPr bwMode="gray">
              <a:xfrm>
                <a:off x="3925" y="1949"/>
                <a:ext cx="95" cy="120"/>
              </a:xfrm>
              <a:custGeom>
                <a:avLst/>
                <a:gdLst>
                  <a:gd name="T0" fmla="*/ 238 w 475"/>
                  <a:gd name="T1" fmla="*/ 0 h 597"/>
                  <a:gd name="T2" fmla="*/ 418 w 475"/>
                  <a:gd name="T3" fmla="*/ 81 h 597"/>
                  <a:gd name="T4" fmla="*/ 475 w 475"/>
                  <a:gd name="T5" fmla="*/ 299 h 597"/>
                  <a:gd name="T6" fmla="*/ 418 w 475"/>
                  <a:gd name="T7" fmla="*/ 516 h 597"/>
                  <a:gd name="T8" fmla="*/ 238 w 475"/>
                  <a:gd name="T9" fmla="*/ 597 h 597"/>
                  <a:gd name="T10" fmla="*/ 0 w 475"/>
                  <a:gd name="T11" fmla="*/ 295 h 597"/>
                  <a:gd name="T12" fmla="*/ 57 w 475"/>
                  <a:gd name="T13" fmla="*/ 81 h 597"/>
                  <a:gd name="T14" fmla="*/ 238 w 475"/>
                  <a:gd name="T15" fmla="*/ 0 h 597"/>
                  <a:gd name="T16" fmla="*/ 238 w 475"/>
                  <a:gd name="T17" fmla="*/ 59 h 597"/>
                  <a:gd name="T18" fmla="*/ 124 w 475"/>
                  <a:gd name="T19" fmla="*/ 132 h 597"/>
                  <a:gd name="T20" fmla="*/ 98 w 475"/>
                  <a:gd name="T21" fmla="*/ 296 h 597"/>
                  <a:gd name="T22" fmla="*/ 124 w 475"/>
                  <a:gd name="T23" fmla="*/ 465 h 597"/>
                  <a:gd name="T24" fmla="*/ 238 w 475"/>
                  <a:gd name="T25" fmla="*/ 539 h 597"/>
                  <a:gd name="T26" fmla="*/ 351 w 475"/>
                  <a:gd name="T27" fmla="*/ 465 h 597"/>
                  <a:gd name="T28" fmla="*/ 376 w 475"/>
                  <a:gd name="T29" fmla="*/ 299 h 597"/>
                  <a:gd name="T30" fmla="*/ 351 w 475"/>
                  <a:gd name="T31" fmla="*/ 132 h 597"/>
                  <a:gd name="T32" fmla="*/ 238 w 475"/>
                  <a:gd name="T33" fmla="*/ 5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5" h="597">
                    <a:moveTo>
                      <a:pt x="238" y="0"/>
                    </a:moveTo>
                    <a:cubicBezTo>
                      <a:pt x="319" y="0"/>
                      <a:pt x="379" y="27"/>
                      <a:pt x="418" y="81"/>
                    </a:cubicBezTo>
                    <a:cubicBezTo>
                      <a:pt x="456" y="133"/>
                      <a:pt x="475" y="205"/>
                      <a:pt x="475" y="299"/>
                    </a:cubicBezTo>
                    <a:cubicBezTo>
                      <a:pt x="475" y="391"/>
                      <a:pt x="456" y="464"/>
                      <a:pt x="418" y="516"/>
                    </a:cubicBezTo>
                    <a:cubicBezTo>
                      <a:pt x="380" y="570"/>
                      <a:pt x="320" y="597"/>
                      <a:pt x="238" y="597"/>
                    </a:cubicBezTo>
                    <a:cubicBezTo>
                      <a:pt x="79" y="597"/>
                      <a:pt x="0" y="496"/>
                      <a:pt x="0" y="295"/>
                    </a:cubicBezTo>
                    <a:cubicBezTo>
                      <a:pt x="0" y="204"/>
                      <a:pt x="19" y="133"/>
                      <a:pt x="57" y="81"/>
                    </a:cubicBezTo>
                    <a:cubicBezTo>
                      <a:pt x="96" y="27"/>
                      <a:pt x="157" y="0"/>
                      <a:pt x="238" y="0"/>
                    </a:cubicBezTo>
                    <a:moveTo>
                      <a:pt x="238" y="59"/>
                    </a:moveTo>
                    <a:cubicBezTo>
                      <a:pt x="183" y="59"/>
                      <a:pt x="145" y="83"/>
                      <a:pt x="124" y="132"/>
                    </a:cubicBezTo>
                    <a:cubicBezTo>
                      <a:pt x="107" y="173"/>
                      <a:pt x="98" y="227"/>
                      <a:pt x="98" y="296"/>
                    </a:cubicBezTo>
                    <a:cubicBezTo>
                      <a:pt x="98" y="368"/>
                      <a:pt x="107" y="424"/>
                      <a:pt x="124" y="465"/>
                    </a:cubicBezTo>
                    <a:cubicBezTo>
                      <a:pt x="145" y="514"/>
                      <a:pt x="183" y="539"/>
                      <a:pt x="238" y="539"/>
                    </a:cubicBezTo>
                    <a:cubicBezTo>
                      <a:pt x="292" y="539"/>
                      <a:pt x="330" y="514"/>
                      <a:pt x="351" y="465"/>
                    </a:cubicBezTo>
                    <a:cubicBezTo>
                      <a:pt x="368" y="424"/>
                      <a:pt x="376" y="369"/>
                      <a:pt x="376" y="299"/>
                    </a:cubicBezTo>
                    <a:cubicBezTo>
                      <a:pt x="376" y="227"/>
                      <a:pt x="368" y="172"/>
                      <a:pt x="351" y="132"/>
                    </a:cubicBezTo>
                    <a:cubicBezTo>
                      <a:pt x="329" y="83"/>
                      <a:pt x="292" y="59"/>
                      <a:pt x="238" y="5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64" name="Freeform 96"/>
              <p:cNvSpPr>
                <a:spLocks/>
              </p:cNvSpPr>
              <p:nvPr/>
            </p:nvSpPr>
            <p:spPr bwMode="gray">
              <a:xfrm>
                <a:off x="4046" y="1952"/>
                <a:ext cx="83" cy="117"/>
              </a:xfrm>
              <a:custGeom>
                <a:avLst/>
                <a:gdLst>
                  <a:gd name="T0" fmla="*/ 0 w 412"/>
                  <a:gd name="T1" fmla="*/ 0 h 581"/>
                  <a:gd name="T2" fmla="*/ 96 w 412"/>
                  <a:gd name="T3" fmla="*/ 0 h 581"/>
                  <a:gd name="T4" fmla="*/ 96 w 412"/>
                  <a:gd name="T5" fmla="*/ 349 h 581"/>
                  <a:gd name="T6" fmla="*/ 114 w 412"/>
                  <a:gd name="T7" fmla="*/ 477 h 581"/>
                  <a:gd name="T8" fmla="*/ 154 w 412"/>
                  <a:gd name="T9" fmla="*/ 514 h 581"/>
                  <a:gd name="T10" fmla="*/ 216 w 412"/>
                  <a:gd name="T11" fmla="*/ 523 h 581"/>
                  <a:gd name="T12" fmla="*/ 316 w 412"/>
                  <a:gd name="T13" fmla="*/ 508 h 581"/>
                  <a:gd name="T14" fmla="*/ 316 w 412"/>
                  <a:gd name="T15" fmla="*/ 0 h 581"/>
                  <a:gd name="T16" fmla="*/ 412 w 412"/>
                  <a:gd name="T17" fmla="*/ 0 h 581"/>
                  <a:gd name="T18" fmla="*/ 412 w 412"/>
                  <a:gd name="T19" fmla="*/ 556 h 581"/>
                  <a:gd name="T20" fmla="*/ 210 w 412"/>
                  <a:gd name="T21" fmla="*/ 581 h 581"/>
                  <a:gd name="T22" fmla="*/ 67 w 412"/>
                  <a:gd name="T23" fmla="*/ 551 h 581"/>
                  <a:gd name="T24" fmla="*/ 4 w 412"/>
                  <a:gd name="T25" fmla="*/ 445 h 581"/>
                  <a:gd name="T26" fmla="*/ 0 w 412"/>
                  <a:gd name="T27" fmla="*/ 356 h 581"/>
                  <a:gd name="T28" fmla="*/ 0 w 412"/>
                  <a:gd name="T2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2" h="581">
                    <a:moveTo>
                      <a:pt x="0" y="0"/>
                    </a:moveTo>
                    <a:cubicBezTo>
                      <a:pt x="96" y="0"/>
                      <a:pt x="96" y="0"/>
                      <a:pt x="96" y="0"/>
                    </a:cubicBezTo>
                    <a:cubicBezTo>
                      <a:pt x="96" y="349"/>
                      <a:pt x="96" y="349"/>
                      <a:pt x="96" y="349"/>
                    </a:cubicBezTo>
                    <a:cubicBezTo>
                      <a:pt x="96" y="413"/>
                      <a:pt x="102" y="456"/>
                      <a:pt x="114" y="477"/>
                    </a:cubicBezTo>
                    <a:cubicBezTo>
                      <a:pt x="123" y="495"/>
                      <a:pt x="136" y="507"/>
                      <a:pt x="154" y="514"/>
                    </a:cubicBezTo>
                    <a:cubicBezTo>
                      <a:pt x="168" y="520"/>
                      <a:pt x="189" y="523"/>
                      <a:pt x="216" y="523"/>
                    </a:cubicBezTo>
                    <a:cubicBezTo>
                      <a:pt x="248" y="523"/>
                      <a:pt x="281" y="518"/>
                      <a:pt x="316" y="508"/>
                    </a:cubicBezTo>
                    <a:cubicBezTo>
                      <a:pt x="316" y="0"/>
                      <a:pt x="316" y="0"/>
                      <a:pt x="316" y="0"/>
                    </a:cubicBezTo>
                    <a:cubicBezTo>
                      <a:pt x="412" y="0"/>
                      <a:pt x="412" y="0"/>
                      <a:pt x="412" y="0"/>
                    </a:cubicBezTo>
                    <a:cubicBezTo>
                      <a:pt x="412" y="556"/>
                      <a:pt x="412" y="556"/>
                      <a:pt x="412" y="556"/>
                    </a:cubicBezTo>
                    <a:cubicBezTo>
                      <a:pt x="341" y="573"/>
                      <a:pt x="273" y="581"/>
                      <a:pt x="210" y="581"/>
                    </a:cubicBezTo>
                    <a:cubicBezTo>
                      <a:pt x="146" y="581"/>
                      <a:pt x="98" y="571"/>
                      <a:pt x="67" y="551"/>
                    </a:cubicBezTo>
                    <a:cubicBezTo>
                      <a:pt x="32" y="528"/>
                      <a:pt x="11" y="493"/>
                      <a:pt x="4" y="445"/>
                    </a:cubicBezTo>
                    <a:cubicBezTo>
                      <a:pt x="1" y="422"/>
                      <a:pt x="0" y="393"/>
                      <a:pt x="0" y="35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Freeform 97"/>
              <p:cNvSpPr>
                <a:spLocks/>
              </p:cNvSpPr>
              <p:nvPr/>
            </p:nvSpPr>
            <p:spPr bwMode="gray">
              <a:xfrm>
                <a:off x="2581" y="858"/>
                <a:ext cx="372" cy="287"/>
              </a:xfrm>
              <a:custGeom>
                <a:avLst/>
                <a:gdLst>
                  <a:gd name="T0" fmla="*/ 755 w 1858"/>
                  <a:gd name="T1" fmla="*/ 601 h 1434"/>
                  <a:gd name="T2" fmla="*/ 470 w 1858"/>
                  <a:gd name="T3" fmla="*/ 505 h 1434"/>
                  <a:gd name="T4" fmla="*/ 1 w 1858"/>
                  <a:gd name="T5" fmla="*/ 970 h 1434"/>
                  <a:gd name="T6" fmla="*/ 470 w 1858"/>
                  <a:gd name="T7" fmla="*/ 1433 h 1434"/>
                  <a:gd name="T8" fmla="*/ 827 w 1858"/>
                  <a:gd name="T9" fmla="*/ 1272 h 1434"/>
                  <a:gd name="T10" fmla="*/ 827 w 1858"/>
                  <a:gd name="T11" fmla="*/ 1015 h 1434"/>
                  <a:gd name="T12" fmla="*/ 605 w 1858"/>
                  <a:gd name="T13" fmla="*/ 1232 h 1434"/>
                  <a:gd name="T14" fmla="*/ 470 w 1858"/>
                  <a:gd name="T15" fmla="*/ 1260 h 1434"/>
                  <a:gd name="T16" fmla="*/ 176 w 1858"/>
                  <a:gd name="T17" fmla="*/ 970 h 1434"/>
                  <a:gd name="T18" fmla="*/ 470 w 1858"/>
                  <a:gd name="T19" fmla="*/ 678 h 1434"/>
                  <a:gd name="T20" fmla="*/ 676 w 1858"/>
                  <a:gd name="T21" fmla="*/ 763 h 1434"/>
                  <a:gd name="T22" fmla="*/ 859 w 1858"/>
                  <a:gd name="T23" fmla="*/ 973 h 1434"/>
                  <a:gd name="T24" fmla="*/ 1281 w 1858"/>
                  <a:gd name="T25" fmla="*/ 1157 h 1434"/>
                  <a:gd name="T26" fmla="*/ 1858 w 1858"/>
                  <a:gd name="T27" fmla="*/ 582 h 1434"/>
                  <a:gd name="T28" fmla="*/ 1281 w 1858"/>
                  <a:gd name="T29" fmla="*/ 0 h 1434"/>
                  <a:gd name="T30" fmla="*/ 827 w 1858"/>
                  <a:gd name="T31" fmla="*/ 231 h 1434"/>
                  <a:gd name="T32" fmla="*/ 827 w 1858"/>
                  <a:gd name="T33" fmla="*/ 577 h 1434"/>
                  <a:gd name="T34" fmla="*/ 1281 w 1858"/>
                  <a:gd name="T35" fmla="*/ 182 h 1434"/>
                  <a:gd name="T36" fmla="*/ 1677 w 1858"/>
                  <a:gd name="T37" fmla="*/ 582 h 1434"/>
                  <a:gd name="T38" fmla="*/ 1281 w 1858"/>
                  <a:gd name="T39" fmla="*/ 978 h 1434"/>
                  <a:gd name="T40" fmla="*/ 1024 w 1858"/>
                  <a:gd name="T41" fmla="*/ 884 h 1434"/>
                  <a:gd name="T42" fmla="*/ 755 w 1858"/>
                  <a:gd name="T43" fmla="*/ 601 h 1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58" h="1434">
                    <a:moveTo>
                      <a:pt x="755" y="601"/>
                    </a:moveTo>
                    <a:cubicBezTo>
                      <a:pt x="687" y="541"/>
                      <a:pt x="578" y="505"/>
                      <a:pt x="470" y="505"/>
                    </a:cubicBezTo>
                    <a:cubicBezTo>
                      <a:pt x="212" y="504"/>
                      <a:pt x="2" y="707"/>
                      <a:pt x="1" y="970"/>
                    </a:cubicBezTo>
                    <a:cubicBezTo>
                      <a:pt x="0" y="1228"/>
                      <a:pt x="212" y="1433"/>
                      <a:pt x="470" y="1433"/>
                    </a:cubicBezTo>
                    <a:cubicBezTo>
                      <a:pt x="615" y="1434"/>
                      <a:pt x="741" y="1375"/>
                      <a:pt x="827" y="1272"/>
                    </a:cubicBezTo>
                    <a:cubicBezTo>
                      <a:pt x="827" y="1015"/>
                      <a:pt x="827" y="1015"/>
                      <a:pt x="827" y="1015"/>
                    </a:cubicBezTo>
                    <a:cubicBezTo>
                      <a:pt x="781" y="1095"/>
                      <a:pt x="689" y="1197"/>
                      <a:pt x="605" y="1232"/>
                    </a:cubicBezTo>
                    <a:cubicBezTo>
                      <a:pt x="563" y="1249"/>
                      <a:pt x="520" y="1260"/>
                      <a:pt x="470" y="1260"/>
                    </a:cubicBezTo>
                    <a:cubicBezTo>
                      <a:pt x="309" y="1260"/>
                      <a:pt x="176" y="1135"/>
                      <a:pt x="176" y="970"/>
                    </a:cubicBezTo>
                    <a:cubicBezTo>
                      <a:pt x="176" y="818"/>
                      <a:pt x="299" y="677"/>
                      <a:pt x="470" y="678"/>
                    </a:cubicBezTo>
                    <a:cubicBezTo>
                      <a:pt x="551" y="678"/>
                      <a:pt x="623" y="711"/>
                      <a:pt x="676" y="763"/>
                    </a:cubicBezTo>
                    <a:cubicBezTo>
                      <a:pt x="732" y="817"/>
                      <a:pt x="818" y="929"/>
                      <a:pt x="859" y="973"/>
                    </a:cubicBezTo>
                    <a:cubicBezTo>
                      <a:pt x="964" y="1086"/>
                      <a:pt x="1115" y="1157"/>
                      <a:pt x="1281" y="1157"/>
                    </a:cubicBezTo>
                    <a:cubicBezTo>
                      <a:pt x="1599" y="1158"/>
                      <a:pt x="1858" y="900"/>
                      <a:pt x="1858" y="582"/>
                    </a:cubicBezTo>
                    <a:cubicBezTo>
                      <a:pt x="1858" y="264"/>
                      <a:pt x="1599" y="0"/>
                      <a:pt x="1281" y="0"/>
                    </a:cubicBezTo>
                    <a:cubicBezTo>
                      <a:pt x="1096" y="0"/>
                      <a:pt x="933" y="96"/>
                      <a:pt x="827" y="231"/>
                    </a:cubicBezTo>
                    <a:cubicBezTo>
                      <a:pt x="827" y="577"/>
                      <a:pt x="827" y="577"/>
                      <a:pt x="827" y="577"/>
                    </a:cubicBezTo>
                    <a:cubicBezTo>
                      <a:pt x="908" y="358"/>
                      <a:pt x="1053" y="182"/>
                      <a:pt x="1281" y="182"/>
                    </a:cubicBezTo>
                    <a:cubicBezTo>
                      <a:pt x="1500" y="182"/>
                      <a:pt x="1677" y="363"/>
                      <a:pt x="1677" y="582"/>
                    </a:cubicBezTo>
                    <a:cubicBezTo>
                      <a:pt x="1676" y="801"/>
                      <a:pt x="1500" y="979"/>
                      <a:pt x="1281" y="978"/>
                    </a:cubicBezTo>
                    <a:cubicBezTo>
                      <a:pt x="1183" y="978"/>
                      <a:pt x="1093" y="942"/>
                      <a:pt x="1024" y="884"/>
                    </a:cubicBezTo>
                    <a:cubicBezTo>
                      <a:pt x="938" y="817"/>
                      <a:pt x="843" y="675"/>
                      <a:pt x="755" y="601"/>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Freeform 98"/>
              <p:cNvSpPr>
                <a:spLocks/>
              </p:cNvSpPr>
              <p:nvPr/>
            </p:nvSpPr>
            <p:spPr bwMode="gray">
              <a:xfrm>
                <a:off x="1974" y="1170"/>
                <a:ext cx="256" cy="417"/>
              </a:xfrm>
              <a:custGeom>
                <a:avLst/>
                <a:gdLst>
                  <a:gd name="T0" fmla="*/ 0 w 1276"/>
                  <a:gd name="T1" fmla="*/ 0 h 2083"/>
                  <a:gd name="T2" fmla="*/ 1276 w 1276"/>
                  <a:gd name="T3" fmla="*/ 0 h 2083"/>
                  <a:gd name="T4" fmla="*/ 1276 w 1276"/>
                  <a:gd name="T5" fmla="*/ 355 h 2083"/>
                  <a:gd name="T6" fmla="*/ 1072 w 1276"/>
                  <a:gd name="T7" fmla="*/ 215 h 2083"/>
                  <a:gd name="T8" fmla="*/ 482 w 1276"/>
                  <a:gd name="T9" fmla="*/ 215 h 2083"/>
                  <a:gd name="T10" fmla="*/ 482 w 1276"/>
                  <a:gd name="T11" fmla="*/ 828 h 2083"/>
                  <a:gd name="T12" fmla="*/ 1122 w 1276"/>
                  <a:gd name="T13" fmla="*/ 828 h 2083"/>
                  <a:gd name="T14" fmla="*/ 1122 w 1276"/>
                  <a:gd name="T15" fmla="*/ 1153 h 2083"/>
                  <a:gd name="T16" fmla="*/ 947 w 1276"/>
                  <a:gd name="T17" fmla="*/ 1049 h 2083"/>
                  <a:gd name="T18" fmla="*/ 482 w 1276"/>
                  <a:gd name="T19" fmla="*/ 1049 h 2083"/>
                  <a:gd name="T20" fmla="*/ 482 w 1276"/>
                  <a:gd name="T21" fmla="*/ 1886 h 2083"/>
                  <a:gd name="T22" fmla="*/ 616 w 1276"/>
                  <a:gd name="T23" fmla="*/ 2083 h 2083"/>
                  <a:gd name="T24" fmla="*/ 9 w 1276"/>
                  <a:gd name="T25" fmla="*/ 2083 h 2083"/>
                  <a:gd name="T26" fmla="*/ 136 w 1276"/>
                  <a:gd name="T27" fmla="*/ 1886 h 2083"/>
                  <a:gd name="T28" fmla="*/ 136 w 1276"/>
                  <a:gd name="T29" fmla="*/ 219 h 2083"/>
                  <a:gd name="T30" fmla="*/ 0 w 1276"/>
                  <a:gd name="T31"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6" h="2083">
                    <a:moveTo>
                      <a:pt x="0" y="0"/>
                    </a:moveTo>
                    <a:cubicBezTo>
                      <a:pt x="1276" y="0"/>
                      <a:pt x="1276" y="0"/>
                      <a:pt x="1276" y="0"/>
                    </a:cubicBezTo>
                    <a:cubicBezTo>
                      <a:pt x="1276" y="355"/>
                      <a:pt x="1276" y="355"/>
                      <a:pt x="1276" y="355"/>
                    </a:cubicBezTo>
                    <a:cubicBezTo>
                      <a:pt x="1276" y="355"/>
                      <a:pt x="1210" y="215"/>
                      <a:pt x="1072" y="215"/>
                    </a:cubicBezTo>
                    <a:cubicBezTo>
                      <a:pt x="482" y="215"/>
                      <a:pt x="482" y="215"/>
                      <a:pt x="482" y="215"/>
                    </a:cubicBezTo>
                    <a:cubicBezTo>
                      <a:pt x="482" y="828"/>
                      <a:pt x="482" y="828"/>
                      <a:pt x="482" y="828"/>
                    </a:cubicBezTo>
                    <a:cubicBezTo>
                      <a:pt x="1122" y="828"/>
                      <a:pt x="1122" y="828"/>
                      <a:pt x="1122" y="828"/>
                    </a:cubicBezTo>
                    <a:cubicBezTo>
                      <a:pt x="1122" y="1153"/>
                      <a:pt x="1122" y="1153"/>
                      <a:pt x="1122" y="1153"/>
                    </a:cubicBezTo>
                    <a:cubicBezTo>
                      <a:pt x="1122" y="1153"/>
                      <a:pt x="1101" y="1049"/>
                      <a:pt x="947" y="1049"/>
                    </a:cubicBezTo>
                    <a:cubicBezTo>
                      <a:pt x="482" y="1049"/>
                      <a:pt x="482" y="1049"/>
                      <a:pt x="482" y="1049"/>
                    </a:cubicBezTo>
                    <a:cubicBezTo>
                      <a:pt x="482" y="1886"/>
                      <a:pt x="482" y="1886"/>
                      <a:pt x="482" y="1886"/>
                    </a:cubicBezTo>
                    <a:cubicBezTo>
                      <a:pt x="482" y="2010"/>
                      <a:pt x="616" y="2083"/>
                      <a:pt x="616" y="2083"/>
                    </a:cubicBezTo>
                    <a:cubicBezTo>
                      <a:pt x="9" y="2083"/>
                      <a:pt x="9" y="2083"/>
                      <a:pt x="9" y="2083"/>
                    </a:cubicBezTo>
                    <a:cubicBezTo>
                      <a:pt x="9" y="2083"/>
                      <a:pt x="136" y="2019"/>
                      <a:pt x="136" y="1886"/>
                    </a:cubicBezTo>
                    <a:cubicBezTo>
                      <a:pt x="136" y="219"/>
                      <a:pt x="136" y="219"/>
                      <a:pt x="136" y="219"/>
                    </a:cubicBezTo>
                    <a:cubicBezTo>
                      <a:pt x="136" y="7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67" name="Freeform 99"/>
              <p:cNvSpPr>
                <a:spLocks/>
              </p:cNvSpPr>
              <p:nvPr/>
            </p:nvSpPr>
            <p:spPr bwMode="gray">
              <a:xfrm>
                <a:off x="2577" y="1171"/>
                <a:ext cx="169" cy="581"/>
              </a:xfrm>
              <a:custGeom>
                <a:avLst/>
                <a:gdLst>
                  <a:gd name="T0" fmla="*/ 193 w 842"/>
                  <a:gd name="T1" fmla="*/ 0 h 2904"/>
                  <a:gd name="T2" fmla="*/ 842 w 842"/>
                  <a:gd name="T3" fmla="*/ 0 h 2904"/>
                  <a:gd name="T4" fmla="*/ 697 w 842"/>
                  <a:gd name="T5" fmla="*/ 181 h 2904"/>
                  <a:gd name="T6" fmla="*/ 697 w 842"/>
                  <a:gd name="T7" fmla="*/ 2135 h 2904"/>
                  <a:gd name="T8" fmla="*/ 0 w 842"/>
                  <a:gd name="T9" fmla="*/ 2902 h 2904"/>
                  <a:gd name="T10" fmla="*/ 332 w 842"/>
                  <a:gd name="T11" fmla="*/ 2135 h 2904"/>
                  <a:gd name="T12" fmla="*/ 332 w 842"/>
                  <a:gd name="T13" fmla="*/ 181 h 2904"/>
                  <a:gd name="T14" fmla="*/ 193 w 842"/>
                  <a:gd name="T15" fmla="*/ 0 h 29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2" h="2904">
                    <a:moveTo>
                      <a:pt x="193" y="0"/>
                    </a:moveTo>
                    <a:cubicBezTo>
                      <a:pt x="842" y="0"/>
                      <a:pt x="842" y="0"/>
                      <a:pt x="842" y="0"/>
                    </a:cubicBezTo>
                    <a:cubicBezTo>
                      <a:pt x="842" y="0"/>
                      <a:pt x="697" y="69"/>
                      <a:pt x="697" y="181"/>
                    </a:cubicBezTo>
                    <a:cubicBezTo>
                      <a:pt x="697" y="2135"/>
                      <a:pt x="697" y="2135"/>
                      <a:pt x="697" y="2135"/>
                    </a:cubicBezTo>
                    <a:cubicBezTo>
                      <a:pt x="697" y="2796"/>
                      <a:pt x="34" y="2904"/>
                      <a:pt x="0" y="2902"/>
                    </a:cubicBezTo>
                    <a:cubicBezTo>
                      <a:pt x="56" y="2866"/>
                      <a:pt x="331" y="2631"/>
                      <a:pt x="332" y="2135"/>
                    </a:cubicBezTo>
                    <a:cubicBezTo>
                      <a:pt x="332" y="181"/>
                      <a:pt x="332" y="181"/>
                      <a:pt x="332" y="181"/>
                    </a:cubicBezTo>
                    <a:cubicBezTo>
                      <a:pt x="333" y="76"/>
                      <a:pt x="193" y="0"/>
                      <a:pt x="193"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68" name="Freeform 100"/>
              <p:cNvSpPr>
                <a:spLocks/>
              </p:cNvSpPr>
              <p:nvPr/>
            </p:nvSpPr>
            <p:spPr bwMode="gray">
              <a:xfrm>
                <a:off x="2764" y="1171"/>
                <a:ext cx="130" cy="417"/>
              </a:xfrm>
              <a:custGeom>
                <a:avLst/>
                <a:gdLst>
                  <a:gd name="T0" fmla="*/ 0 w 651"/>
                  <a:gd name="T1" fmla="*/ 0 h 2084"/>
                  <a:gd name="T2" fmla="*/ 651 w 651"/>
                  <a:gd name="T3" fmla="*/ 0 h 2084"/>
                  <a:gd name="T4" fmla="*/ 507 w 651"/>
                  <a:gd name="T5" fmla="*/ 184 h 2084"/>
                  <a:gd name="T6" fmla="*/ 507 w 651"/>
                  <a:gd name="T7" fmla="*/ 1886 h 2084"/>
                  <a:gd name="T8" fmla="*/ 651 w 651"/>
                  <a:gd name="T9" fmla="*/ 2084 h 2084"/>
                  <a:gd name="T10" fmla="*/ 0 w 651"/>
                  <a:gd name="T11" fmla="*/ 2084 h 2084"/>
                  <a:gd name="T12" fmla="*/ 145 w 651"/>
                  <a:gd name="T13" fmla="*/ 1886 h 2084"/>
                  <a:gd name="T14" fmla="*/ 145 w 651"/>
                  <a:gd name="T15" fmla="*/ 184 h 2084"/>
                  <a:gd name="T16" fmla="*/ 0 w 651"/>
                  <a:gd name="T17" fmla="*/ 0 h 2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1" h="2084">
                    <a:moveTo>
                      <a:pt x="0" y="0"/>
                    </a:moveTo>
                    <a:cubicBezTo>
                      <a:pt x="651" y="0"/>
                      <a:pt x="651" y="0"/>
                      <a:pt x="651" y="0"/>
                    </a:cubicBezTo>
                    <a:cubicBezTo>
                      <a:pt x="651" y="0"/>
                      <a:pt x="507" y="69"/>
                      <a:pt x="507" y="184"/>
                    </a:cubicBezTo>
                    <a:cubicBezTo>
                      <a:pt x="507" y="1886"/>
                      <a:pt x="507" y="1886"/>
                      <a:pt x="507" y="1886"/>
                    </a:cubicBezTo>
                    <a:cubicBezTo>
                      <a:pt x="507" y="2008"/>
                      <a:pt x="651" y="2084"/>
                      <a:pt x="651" y="2084"/>
                    </a:cubicBezTo>
                    <a:cubicBezTo>
                      <a:pt x="0" y="2084"/>
                      <a:pt x="0" y="2084"/>
                      <a:pt x="0" y="2084"/>
                    </a:cubicBezTo>
                    <a:cubicBezTo>
                      <a:pt x="0" y="2084"/>
                      <a:pt x="145" y="2008"/>
                      <a:pt x="145" y="1886"/>
                    </a:cubicBezTo>
                    <a:cubicBezTo>
                      <a:pt x="145" y="184"/>
                      <a:pt x="145" y="184"/>
                      <a:pt x="145" y="184"/>
                    </a:cubicBezTo>
                    <a:cubicBezTo>
                      <a:pt x="145" y="6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69" name="Freeform 101"/>
              <p:cNvSpPr>
                <a:spLocks/>
              </p:cNvSpPr>
              <p:nvPr/>
            </p:nvSpPr>
            <p:spPr bwMode="gray">
              <a:xfrm>
                <a:off x="2895" y="1171"/>
                <a:ext cx="312" cy="417"/>
              </a:xfrm>
              <a:custGeom>
                <a:avLst/>
                <a:gdLst>
                  <a:gd name="T0" fmla="*/ 127 w 1559"/>
                  <a:gd name="T1" fmla="*/ 0 h 2083"/>
                  <a:gd name="T2" fmla="*/ 1559 w 1559"/>
                  <a:gd name="T3" fmla="*/ 0 h 2083"/>
                  <a:gd name="T4" fmla="*/ 1438 w 1559"/>
                  <a:gd name="T5" fmla="*/ 378 h 2083"/>
                  <a:gd name="T6" fmla="*/ 1263 w 1559"/>
                  <a:gd name="T7" fmla="*/ 219 h 2083"/>
                  <a:gd name="T8" fmla="*/ 966 w 1559"/>
                  <a:gd name="T9" fmla="*/ 219 h 2083"/>
                  <a:gd name="T10" fmla="*/ 966 w 1559"/>
                  <a:gd name="T11" fmla="*/ 1886 h 2083"/>
                  <a:gd name="T12" fmla="*/ 1106 w 1559"/>
                  <a:gd name="T13" fmla="*/ 2083 h 2083"/>
                  <a:gd name="T14" fmla="*/ 468 w 1559"/>
                  <a:gd name="T15" fmla="*/ 2083 h 2083"/>
                  <a:gd name="T16" fmla="*/ 606 w 1559"/>
                  <a:gd name="T17" fmla="*/ 1886 h 2083"/>
                  <a:gd name="T18" fmla="*/ 606 w 1559"/>
                  <a:gd name="T19" fmla="*/ 219 h 2083"/>
                  <a:gd name="T20" fmla="*/ 248 w 1559"/>
                  <a:gd name="T21" fmla="*/ 219 h 2083"/>
                  <a:gd name="T22" fmla="*/ 0 w 1559"/>
                  <a:gd name="T23" fmla="*/ 410 h 2083"/>
                  <a:gd name="T24" fmla="*/ 127 w 1559"/>
                  <a:gd name="T25"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9" h="2083">
                    <a:moveTo>
                      <a:pt x="127" y="0"/>
                    </a:moveTo>
                    <a:cubicBezTo>
                      <a:pt x="1559" y="0"/>
                      <a:pt x="1559" y="0"/>
                      <a:pt x="1559" y="0"/>
                    </a:cubicBezTo>
                    <a:cubicBezTo>
                      <a:pt x="1438" y="378"/>
                      <a:pt x="1438" y="378"/>
                      <a:pt x="1438" y="378"/>
                    </a:cubicBezTo>
                    <a:cubicBezTo>
                      <a:pt x="1438" y="378"/>
                      <a:pt x="1401" y="219"/>
                      <a:pt x="1263" y="219"/>
                    </a:cubicBezTo>
                    <a:cubicBezTo>
                      <a:pt x="966" y="219"/>
                      <a:pt x="966" y="219"/>
                      <a:pt x="966" y="219"/>
                    </a:cubicBezTo>
                    <a:cubicBezTo>
                      <a:pt x="966" y="1886"/>
                      <a:pt x="966" y="1886"/>
                      <a:pt x="966" y="1886"/>
                    </a:cubicBezTo>
                    <a:cubicBezTo>
                      <a:pt x="966" y="1991"/>
                      <a:pt x="1106" y="2083"/>
                      <a:pt x="1106" y="2083"/>
                    </a:cubicBezTo>
                    <a:cubicBezTo>
                      <a:pt x="468" y="2083"/>
                      <a:pt x="468" y="2083"/>
                      <a:pt x="468" y="2083"/>
                    </a:cubicBezTo>
                    <a:cubicBezTo>
                      <a:pt x="468" y="2083"/>
                      <a:pt x="606" y="2000"/>
                      <a:pt x="606" y="1886"/>
                    </a:cubicBezTo>
                    <a:cubicBezTo>
                      <a:pt x="606" y="219"/>
                      <a:pt x="606" y="219"/>
                      <a:pt x="606" y="219"/>
                    </a:cubicBezTo>
                    <a:cubicBezTo>
                      <a:pt x="248" y="219"/>
                      <a:pt x="248" y="219"/>
                      <a:pt x="248" y="219"/>
                    </a:cubicBezTo>
                    <a:cubicBezTo>
                      <a:pt x="146" y="219"/>
                      <a:pt x="0" y="410"/>
                      <a:pt x="0" y="410"/>
                    </a:cubicBezTo>
                    <a:lnTo>
                      <a:pt x="127"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Freeform 102"/>
              <p:cNvSpPr>
                <a:spLocks/>
              </p:cNvSpPr>
              <p:nvPr/>
            </p:nvSpPr>
            <p:spPr bwMode="gray">
              <a:xfrm>
                <a:off x="3462" y="1171"/>
                <a:ext cx="349" cy="423"/>
              </a:xfrm>
              <a:custGeom>
                <a:avLst/>
                <a:gdLst>
                  <a:gd name="T0" fmla="*/ 1116 w 1743"/>
                  <a:gd name="T1" fmla="*/ 0 h 2115"/>
                  <a:gd name="T2" fmla="*/ 1743 w 1743"/>
                  <a:gd name="T3" fmla="*/ 0 h 2115"/>
                  <a:gd name="T4" fmla="*/ 1609 w 1743"/>
                  <a:gd name="T5" fmla="*/ 184 h 2115"/>
                  <a:gd name="T6" fmla="*/ 1609 w 1743"/>
                  <a:gd name="T7" fmla="*/ 1445 h 2115"/>
                  <a:gd name="T8" fmla="*/ 889 w 1743"/>
                  <a:gd name="T9" fmla="*/ 2115 h 2115"/>
                  <a:gd name="T10" fmla="*/ 138 w 1743"/>
                  <a:gd name="T11" fmla="*/ 1445 h 2115"/>
                  <a:gd name="T12" fmla="*/ 138 w 1743"/>
                  <a:gd name="T13" fmla="*/ 184 h 2115"/>
                  <a:gd name="T14" fmla="*/ 0 w 1743"/>
                  <a:gd name="T15" fmla="*/ 0 h 2115"/>
                  <a:gd name="T16" fmla="*/ 645 w 1743"/>
                  <a:gd name="T17" fmla="*/ 0 h 2115"/>
                  <a:gd name="T18" fmla="*/ 502 w 1743"/>
                  <a:gd name="T19" fmla="*/ 184 h 2115"/>
                  <a:gd name="T20" fmla="*/ 502 w 1743"/>
                  <a:gd name="T21" fmla="*/ 1445 h 2115"/>
                  <a:gd name="T22" fmla="*/ 889 w 1743"/>
                  <a:gd name="T23" fmla="*/ 1890 h 2115"/>
                  <a:gd name="T24" fmla="*/ 1258 w 1743"/>
                  <a:gd name="T25" fmla="*/ 1445 h 2115"/>
                  <a:gd name="T26" fmla="*/ 1258 w 1743"/>
                  <a:gd name="T27" fmla="*/ 184 h 2115"/>
                  <a:gd name="T28" fmla="*/ 1116 w 1743"/>
                  <a:gd name="T29" fmla="*/ 0 h 2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43" h="2115">
                    <a:moveTo>
                      <a:pt x="1116" y="0"/>
                    </a:moveTo>
                    <a:cubicBezTo>
                      <a:pt x="1743" y="0"/>
                      <a:pt x="1743" y="0"/>
                      <a:pt x="1743" y="0"/>
                    </a:cubicBezTo>
                    <a:cubicBezTo>
                      <a:pt x="1743" y="0"/>
                      <a:pt x="1609" y="71"/>
                      <a:pt x="1609" y="184"/>
                    </a:cubicBezTo>
                    <a:cubicBezTo>
                      <a:pt x="1609" y="1445"/>
                      <a:pt x="1609" y="1445"/>
                      <a:pt x="1609" y="1445"/>
                    </a:cubicBezTo>
                    <a:cubicBezTo>
                      <a:pt x="1608" y="1957"/>
                      <a:pt x="1183" y="2115"/>
                      <a:pt x="889" y="2115"/>
                    </a:cubicBezTo>
                    <a:cubicBezTo>
                      <a:pt x="596" y="2115"/>
                      <a:pt x="138" y="1955"/>
                      <a:pt x="138" y="1445"/>
                    </a:cubicBezTo>
                    <a:cubicBezTo>
                      <a:pt x="138" y="184"/>
                      <a:pt x="138" y="184"/>
                      <a:pt x="138" y="184"/>
                    </a:cubicBezTo>
                    <a:cubicBezTo>
                      <a:pt x="139" y="71"/>
                      <a:pt x="0" y="0"/>
                      <a:pt x="0" y="0"/>
                    </a:cubicBezTo>
                    <a:cubicBezTo>
                      <a:pt x="645" y="0"/>
                      <a:pt x="645" y="0"/>
                      <a:pt x="645" y="0"/>
                    </a:cubicBezTo>
                    <a:cubicBezTo>
                      <a:pt x="645" y="0"/>
                      <a:pt x="502" y="69"/>
                      <a:pt x="502" y="184"/>
                    </a:cubicBezTo>
                    <a:cubicBezTo>
                      <a:pt x="502" y="1445"/>
                      <a:pt x="502" y="1445"/>
                      <a:pt x="502" y="1445"/>
                    </a:cubicBezTo>
                    <a:cubicBezTo>
                      <a:pt x="502" y="1714"/>
                      <a:pt x="680" y="1890"/>
                      <a:pt x="889" y="1890"/>
                    </a:cubicBezTo>
                    <a:cubicBezTo>
                      <a:pt x="1098" y="1890"/>
                      <a:pt x="1257" y="1707"/>
                      <a:pt x="1258" y="1445"/>
                    </a:cubicBezTo>
                    <a:cubicBezTo>
                      <a:pt x="1258" y="184"/>
                      <a:pt x="1258" y="184"/>
                      <a:pt x="1258" y="184"/>
                    </a:cubicBezTo>
                    <a:cubicBezTo>
                      <a:pt x="1258" y="71"/>
                      <a:pt x="1116" y="0"/>
                      <a:pt x="111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71" name="Freeform 103"/>
              <p:cNvSpPr>
                <a:spLocks/>
              </p:cNvSpPr>
              <p:nvPr/>
            </p:nvSpPr>
            <p:spPr bwMode="gray">
              <a:xfrm>
                <a:off x="2241" y="1171"/>
                <a:ext cx="352" cy="424"/>
              </a:xfrm>
              <a:custGeom>
                <a:avLst/>
                <a:gdLst>
                  <a:gd name="T0" fmla="*/ 1122 w 1760"/>
                  <a:gd name="T1" fmla="*/ 0 h 2120"/>
                  <a:gd name="T2" fmla="*/ 1760 w 1760"/>
                  <a:gd name="T3" fmla="*/ 0 h 2120"/>
                  <a:gd name="T4" fmla="*/ 1625 w 1760"/>
                  <a:gd name="T5" fmla="*/ 186 h 2120"/>
                  <a:gd name="T6" fmla="*/ 1624 w 1760"/>
                  <a:gd name="T7" fmla="*/ 1444 h 2120"/>
                  <a:gd name="T8" fmla="*/ 882 w 1760"/>
                  <a:gd name="T9" fmla="*/ 2120 h 2120"/>
                  <a:gd name="T10" fmla="*/ 131 w 1760"/>
                  <a:gd name="T11" fmla="*/ 1444 h 2120"/>
                  <a:gd name="T12" fmla="*/ 130 w 1760"/>
                  <a:gd name="T13" fmla="*/ 186 h 2120"/>
                  <a:gd name="T14" fmla="*/ 0 w 1760"/>
                  <a:gd name="T15" fmla="*/ 0 h 2120"/>
                  <a:gd name="T16" fmla="*/ 645 w 1760"/>
                  <a:gd name="T17" fmla="*/ 0 h 2120"/>
                  <a:gd name="T18" fmla="*/ 496 w 1760"/>
                  <a:gd name="T19" fmla="*/ 186 h 2120"/>
                  <a:gd name="T20" fmla="*/ 495 w 1760"/>
                  <a:gd name="T21" fmla="*/ 1444 h 2120"/>
                  <a:gd name="T22" fmla="*/ 882 w 1760"/>
                  <a:gd name="T23" fmla="*/ 1895 h 2120"/>
                  <a:gd name="T24" fmla="*/ 1258 w 1760"/>
                  <a:gd name="T25" fmla="*/ 1444 h 2120"/>
                  <a:gd name="T26" fmla="*/ 1259 w 1760"/>
                  <a:gd name="T27" fmla="*/ 186 h 2120"/>
                  <a:gd name="T28" fmla="*/ 1122 w 1760"/>
                  <a:gd name="T29" fmla="*/ 0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0" h="2120">
                    <a:moveTo>
                      <a:pt x="1122" y="0"/>
                    </a:moveTo>
                    <a:cubicBezTo>
                      <a:pt x="1760" y="0"/>
                      <a:pt x="1760" y="0"/>
                      <a:pt x="1760" y="0"/>
                    </a:cubicBezTo>
                    <a:cubicBezTo>
                      <a:pt x="1760" y="0"/>
                      <a:pt x="1625" y="74"/>
                      <a:pt x="1625" y="186"/>
                    </a:cubicBezTo>
                    <a:cubicBezTo>
                      <a:pt x="1625" y="186"/>
                      <a:pt x="1624" y="1444"/>
                      <a:pt x="1624" y="1444"/>
                    </a:cubicBezTo>
                    <a:cubicBezTo>
                      <a:pt x="1624" y="1959"/>
                      <a:pt x="1179" y="2120"/>
                      <a:pt x="882" y="2120"/>
                    </a:cubicBezTo>
                    <a:cubicBezTo>
                      <a:pt x="589" y="2120"/>
                      <a:pt x="131" y="1956"/>
                      <a:pt x="131" y="1444"/>
                    </a:cubicBezTo>
                    <a:cubicBezTo>
                      <a:pt x="130" y="186"/>
                      <a:pt x="130" y="186"/>
                      <a:pt x="130" y="186"/>
                    </a:cubicBezTo>
                    <a:cubicBezTo>
                      <a:pt x="130" y="73"/>
                      <a:pt x="0" y="0"/>
                      <a:pt x="0" y="0"/>
                    </a:cubicBezTo>
                    <a:cubicBezTo>
                      <a:pt x="645" y="0"/>
                      <a:pt x="645" y="0"/>
                      <a:pt x="645" y="0"/>
                    </a:cubicBezTo>
                    <a:cubicBezTo>
                      <a:pt x="645" y="0"/>
                      <a:pt x="496" y="73"/>
                      <a:pt x="496" y="186"/>
                    </a:cubicBezTo>
                    <a:cubicBezTo>
                      <a:pt x="495" y="1444"/>
                      <a:pt x="495" y="1444"/>
                      <a:pt x="495" y="1444"/>
                    </a:cubicBezTo>
                    <a:cubicBezTo>
                      <a:pt x="495" y="1710"/>
                      <a:pt x="673" y="1894"/>
                      <a:pt x="882" y="1895"/>
                    </a:cubicBezTo>
                    <a:cubicBezTo>
                      <a:pt x="1091" y="1896"/>
                      <a:pt x="1258" y="1708"/>
                      <a:pt x="1258" y="1444"/>
                    </a:cubicBezTo>
                    <a:cubicBezTo>
                      <a:pt x="1259" y="186"/>
                      <a:pt x="1259" y="186"/>
                      <a:pt x="1259" y="186"/>
                    </a:cubicBezTo>
                    <a:cubicBezTo>
                      <a:pt x="1259" y="73"/>
                      <a:pt x="1122" y="0"/>
                      <a:pt x="1122"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Freeform 104"/>
              <p:cNvSpPr>
                <a:spLocks/>
              </p:cNvSpPr>
              <p:nvPr/>
            </p:nvSpPr>
            <p:spPr bwMode="gray">
              <a:xfrm>
                <a:off x="3193" y="1162"/>
                <a:ext cx="268" cy="433"/>
              </a:xfrm>
              <a:custGeom>
                <a:avLst/>
                <a:gdLst>
                  <a:gd name="T0" fmla="*/ 1152 w 1341"/>
                  <a:gd name="T1" fmla="*/ 375 h 2163"/>
                  <a:gd name="T2" fmla="*/ 800 w 1341"/>
                  <a:gd name="T3" fmla="*/ 216 h 2163"/>
                  <a:gd name="T4" fmla="*/ 396 w 1341"/>
                  <a:gd name="T5" fmla="*/ 531 h 2163"/>
                  <a:gd name="T6" fmla="*/ 782 w 1341"/>
                  <a:gd name="T7" fmla="*/ 922 h 2163"/>
                  <a:gd name="T8" fmla="*/ 1340 w 1341"/>
                  <a:gd name="T9" fmla="*/ 1550 h 2163"/>
                  <a:gd name="T10" fmla="*/ 511 w 1341"/>
                  <a:gd name="T11" fmla="*/ 2163 h 2163"/>
                  <a:gd name="T12" fmla="*/ 121 w 1341"/>
                  <a:gd name="T13" fmla="*/ 2109 h 2163"/>
                  <a:gd name="T14" fmla="*/ 0 w 1341"/>
                  <a:gd name="T15" fmla="*/ 1709 h 2163"/>
                  <a:gd name="T16" fmla="*/ 517 w 1341"/>
                  <a:gd name="T17" fmla="*/ 1936 h 2163"/>
                  <a:gd name="T18" fmla="*/ 983 w 1341"/>
                  <a:gd name="T19" fmla="*/ 1594 h 2163"/>
                  <a:gd name="T20" fmla="*/ 36 w 1341"/>
                  <a:gd name="T21" fmla="*/ 573 h 2163"/>
                  <a:gd name="T22" fmla="*/ 765 w 1341"/>
                  <a:gd name="T23" fmla="*/ 0 h 2163"/>
                  <a:gd name="T24" fmla="*/ 1153 w 1341"/>
                  <a:gd name="T25" fmla="*/ 53 h 2163"/>
                  <a:gd name="T26" fmla="*/ 1152 w 1341"/>
                  <a:gd name="T27" fmla="*/ 375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1" h="2163">
                    <a:moveTo>
                      <a:pt x="1152" y="375"/>
                    </a:moveTo>
                    <a:cubicBezTo>
                      <a:pt x="1152" y="375"/>
                      <a:pt x="1062" y="217"/>
                      <a:pt x="800" y="216"/>
                    </a:cubicBezTo>
                    <a:cubicBezTo>
                      <a:pt x="539" y="215"/>
                      <a:pt x="396" y="353"/>
                      <a:pt x="396" y="531"/>
                    </a:cubicBezTo>
                    <a:cubicBezTo>
                      <a:pt x="395" y="733"/>
                      <a:pt x="547" y="809"/>
                      <a:pt x="782" y="922"/>
                    </a:cubicBezTo>
                    <a:cubicBezTo>
                      <a:pt x="1005" y="1029"/>
                      <a:pt x="1341" y="1177"/>
                      <a:pt x="1340" y="1550"/>
                    </a:cubicBezTo>
                    <a:cubicBezTo>
                      <a:pt x="1339" y="1884"/>
                      <a:pt x="1042" y="2163"/>
                      <a:pt x="511" y="2163"/>
                    </a:cubicBezTo>
                    <a:cubicBezTo>
                      <a:pt x="347" y="2163"/>
                      <a:pt x="121" y="2109"/>
                      <a:pt x="121" y="2109"/>
                    </a:cubicBezTo>
                    <a:cubicBezTo>
                      <a:pt x="0" y="1709"/>
                      <a:pt x="0" y="1709"/>
                      <a:pt x="0" y="1709"/>
                    </a:cubicBezTo>
                    <a:cubicBezTo>
                      <a:pt x="112" y="1819"/>
                      <a:pt x="312" y="1936"/>
                      <a:pt x="517" y="1936"/>
                    </a:cubicBezTo>
                    <a:cubicBezTo>
                      <a:pt x="729" y="1936"/>
                      <a:pt x="983" y="1805"/>
                      <a:pt x="983" y="1594"/>
                    </a:cubicBezTo>
                    <a:cubicBezTo>
                      <a:pt x="983" y="1187"/>
                      <a:pt x="36" y="1255"/>
                      <a:pt x="36" y="573"/>
                    </a:cubicBezTo>
                    <a:cubicBezTo>
                      <a:pt x="36" y="339"/>
                      <a:pt x="199" y="0"/>
                      <a:pt x="765" y="0"/>
                    </a:cubicBezTo>
                    <a:cubicBezTo>
                      <a:pt x="948" y="0"/>
                      <a:pt x="1153" y="53"/>
                      <a:pt x="1153" y="53"/>
                    </a:cubicBezTo>
                    <a:lnTo>
                      <a:pt x="1152" y="37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grpSp>
      </p:grpSp>
    </p:spTree>
    <p:extLst>
      <p:ext uri="{BB962C8B-B14F-4D97-AF65-F5344CB8AC3E}">
        <p14:creationId xmlns:p14="http://schemas.microsoft.com/office/powerpoint/2010/main" val="26805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39" name="図 38">
            <a:extLst>
              <a:ext uri="{FF2B5EF4-FFF2-40B4-BE49-F238E27FC236}">
                <a16:creationId xmlns:a16="http://schemas.microsoft.com/office/drawing/2014/main" id="{5152221A-3739-45ED-8C7A-6D659A2CD38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1999" cy="6858000"/>
          </a:xfrm>
          <a:prstGeom prst="rect">
            <a:avLst/>
          </a:prstGeom>
        </p:spPr>
      </p:pic>
      <p:sp>
        <p:nvSpPr>
          <p:cNvPr id="362499" name="Rectangle 3"/>
          <p:cNvSpPr>
            <a:spLocks noGrp="1" noChangeArrowheads="1"/>
          </p:cNvSpPr>
          <p:nvPr>
            <p:ph type="ctrTitle" hasCustomPrompt="1"/>
          </p:nvPr>
        </p:nvSpPr>
        <p:spPr>
          <a:xfrm>
            <a:off x="311151" y="2085268"/>
            <a:ext cx="11040000" cy="2000757"/>
          </a:xfrm>
          <a:prstGeom prst="rect">
            <a:avLst/>
          </a:prstGeom>
          <a:extLst>
            <a:ext uri="{AF507438-7753-43E0-B8FC-AC1667EBCBE1}">
              <a14:hiddenEffects xmlns:a14="http://schemas.microsoft.com/office/drawing/2010/main">
                <a:effectLst>
                  <a:outerShdw dist="17961" dir="2700000" algn="ctr" rotWithShape="0">
                    <a:srgbClr val="C0C0C0"/>
                  </a:outerShdw>
                </a:effectLst>
              </a14:hiddenEffects>
            </a:ext>
          </a:extLst>
        </p:spPr>
        <p:txBody>
          <a:bodyPr anchor="b"/>
          <a:lstStyle>
            <a:lvl1pPr>
              <a:lnSpc>
                <a:spcPct val="100000"/>
              </a:lnSpc>
              <a:defRPr sz="4265" b="1">
                <a:solidFill>
                  <a:schemeClr val="tx1"/>
                </a:solidFill>
                <a:latin typeface="游ゴシック" panose="020B0400000000000000" pitchFamily="50" charset="-128"/>
                <a:ea typeface="游ゴシック" panose="020B0400000000000000" pitchFamily="50" charset="-128"/>
              </a:defRPr>
            </a:lvl1pPr>
          </a:lstStyle>
          <a:p>
            <a:pPr lvl="0"/>
            <a:r>
              <a:rPr lang="ja-JP" altLang="en-US" noProof="0" dirty="0"/>
              <a:t>マスタ タイトルの書式設定</a:t>
            </a:r>
          </a:p>
        </p:txBody>
      </p:sp>
      <p:sp>
        <p:nvSpPr>
          <p:cNvPr id="362500" name="Rectangle 4"/>
          <p:cNvSpPr>
            <a:spLocks noGrp="1" noChangeArrowheads="1"/>
          </p:cNvSpPr>
          <p:nvPr>
            <p:ph type="subTitle" idx="1" hasCustomPrompt="1"/>
          </p:nvPr>
        </p:nvSpPr>
        <p:spPr>
          <a:xfrm>
            <a:off x="311151" y="4531968"/>
            <a:ext cx="11040000" cy="1786283"/>
          </a:xfrm>
          <a:prstGeom prst="rect">
            <a:avLst/>
          </a:prstGeom>
        </p:spPr>
        <p:txBody>
          <a:bodyPr anchor="t" anchorCtr="0"/>
          <a:lstStyle>
            <a:lvl1pPr marL="0" marR="0" indent="0" algn="l" defTabSz="1079149" rtl="0" eaLnBrk="1" fontAlgn="ctr" latinLnBrk="0" hangingPunct="1">
              <a:lnSpc>
                <a:spcPct val="100000"/>
              </a:lnSpc>
              <a:spcBef>
                <a:spcPts val="0"/>
              </a:spcBef>
              <a:spcAft>
                <a:spcPts val="0"/>
              </a:spcAft>
              <a:buClr>
                <a:srgbClr val="A30B1A"/>
              </a:buClr>
              <a:buSzTx/>
              <a:buFont typeface="Wingdings" pitchFamily="2" charset="2"/>
              <a:buNone/>
              <a:tabLst/>
              <a:defRPr kumimoji="0" sz="2665">
                <a:solidFill>
                  <a:schemeClr val="tx1"/>
                </a:solidFill>
                <a:latin typeface="游ゴシック" panose="020B0400000000000000" pitchFamily="50" charset="-128"/>
                <a:ea typeface="游ゴシック" panose="020B0400000000000000" pitchFamily="50" charset="-128"/>
              </a:defRPr>
            </a:lvl1pPr>
          </a:lstStyle>
          <a:p>
            <a:pPr lvl="0"/>
            <a:r>
              <a:rPr lang="ja-JP" altLang="en-US" noProof="0" dirty="0"/>
              <a:t>マスタ サブタイトルの書式設定</a:t>
            </a:r>
            <a:endParaRPr lang="en-US" altLang="ja-JP" noProof="0" dirty="0"/>
          </a:p>
          <a:p>
            <a:pPr marL="0" marR="0" lvl="0" indent="0" algn="l" defTabSz="1079149" rtl="0" eaLnBrk="1" fontAlgn="ctr" latinLnBrk="0" hangingPunct="1">
              <a:lnSpc>
                <a:spcPct val="100000"/>
              </a:lnSpc>
              <a:spcBef>
                <a:spcPts val="0"/>
              </a:spcBef>
              <a:spcAft>
                <a:spcPts val="0"/>
              </a:spcAft>
              <a:buClr>
                <a:srgbClr val="A30B1A"/>
              </a:buClr>
              <a:buSzTx/>
              <a:buFont typeface="Wingdings" pitchFamily="2" charset="2"/>
              <a:buNone/>
              <a:tabLst/>
              <a:defRPr/>
            </a:pPr>
            <a:endParaRPr lang="ja-JP" altLang="en-US" noProof="0" dirty="0"/>
          </a:p>
        </p:txBody>
      </p:sp>
      <p:sp>
        <p:nvSpPr>
          <p:cNvPr id="362538" name="Rectangle 42"/>
          <p:cNvSpPr>
            <a:spLocks noGrp="1" noChangeArrowheads="1"/>
          </p:cNvSpPr>
          <p:nvPr>
            <p:ph type="ftr" sz="quarter" idx="3"/>
          </p:nvPr>
        </p:nvSpPr>
        <p:spPr/>
        <p:txBody>
          <a:bodyPr/>
          <a:lstStyle>
            <a:lvl1pPr>
              <a:defRPr/>
            </a:lvl1pPr>
          </a:lstStyle>
          <a:p>
            <a:r>
              <a:rPr lang="de-DE" altLang="ja-JP">
                <a:solidFill>
                  <a:srgbClr val="000000"/>
                </a:solidFill>
              </a:rPr>
              <a:t>Copyright 2022 NANJING FUJITSU NANDA SOFTWARE TECHNOLOGY CO., LTD.</a:t>
            </a:r>
            <a:endParaRPr lang="de-DE" altLang="ja-JP" dirty="0">
              <a:solidFill>
                <a:srgbClr val="000000"/>
              </a:solidFill>
            </a:endParaRPr>
          </a:p>
        </p:txBody>
      </p:sp>
      <p:sp>
        <p:nvSpPr>
          <p:cNvPr id="38" name="Rectangle 6"/>
          <p:cNvSpPr>
            <a:spLocks noGrp="1" noChangeArrowheads="1"/>
          </p:cNvSpPr>
          <p:nvPr>
            <p:ph type="sldNum" sz="quarter" idx="4"/>
          </p:nvPr>
        </p:nvSpPr>
        <p:spPr bwMode="gray">
          <a:xfrm>
            <a:off x="5734051" y="6582919"/>
            <a:ext cx="719667" cy="268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1067">
                <a:solidFill>
                  <a:schemeClr val="tx1"/>
                </a:solidFill>
              </a:defRPr>
            </a:lvl1pPr>
          </a:lstStyle>
          <a:p>
            <a:fld id="{2145D5DA-CF11-4C66-BB26-5DC06B07024B}" type="slidenum">
              <a:rPr lang="de-DE" altLang="ja-JP" smtClean="0"/>
              <a:pPr/>
              <a:t>‹#›</a:t>
            </a:fld>
            <a:endParaRPr lang="de-DE" altLang="ja-JP"/>
          </a:p>
        </p:txBody>
      </p:sp>
      <p:grpSp>
        <p:nvGrpSpPr>
          <p:cNvPr id="40" name="Group 19">
            <a:extLst>
              <a:ext uri="{FF2B5EF4-FFF2-40B4-BE49-F238E27FC236}">
                <a16:creationId xmlns:a16="http://schemas.microsoft.com/office/drawing/2014/main" id="{54E133DF-CA98-4E77-8655-15AC6B8E2B84}"/>
              </a:ext>
            </a:extLst>
          </p:cNvPr>
          <p:cNvGrpSpPr>
            <a:grpSpLocks noChangeAspect="1"/>
          </p:cNvGrpSpPr>
          <p:nvPr userDrawn="1"/>
        </p:nvGrpSpPr>
        <p:grpSpPr bwMode="gray">
          <a:xfrm>
            <a:off x="10438354" y="105770"/>
            <a:ext cx="1568449" cy="875759"/>
            <a:chOff x="4969" y="50"/>
            <a:chExt cx="741" cy="414"/>
          </a:xfrm>
        </p:grpSpPr>
        <p:sp>
          <p:nvSpPr>
            <p:cNvPr id="41" name="AutoShape 18">
              <a:extLst>
                <a:ext uri="{FF2B5EF4-FFF2-40B4-BE49-F238E27FC236}">
                  <a16:creationId xmlns:a16="http://schemas.microsoft.com/office/drawing/2014/main" id="{F80DD254-D118-4C07-A80B-938C4229A115}"/>
                </a:ext>
              </a:extLst>
            </p:cNvPr>
            <p:cNvSpPr>
              <a:spLocks noChangeAspect="1" noChangeArrowheads="1" noTextEdit="1"/>
            </p:cNvSpPr>
            <p:nvPr userDrawn="1"/>
          </p:nvSpPr>
          <p:spPr bwMode="gray">
            <a:xfrm>
              <a:off x="4969" y="50"/>
              <a:ext cx="741"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2133"/>
            </a:p>
          </p:txBody>
        </p:sp>
        <p:sp>
          <p:nvSpPr>
            <p:cNvPr id="42" name="Freeform 20">
              <a:extLst>
                <a:ext uri="{FF2B5EF4-FFF2-40B4-BE49-F238E27FC236}">
                  <a16:creationId xmlns:a16="http://schemas.microsoft.com/office/drawing/2014/main" id="{F334534F-401E-4979-AF34-EFA798F1F3D3}"/>
                </a:ext>
              </a:extLst>
            </p:cNvPr>
            <p:cNvSpPr>
              <a:spLocks/>
            </p:cNvSpPr>
            <p:nvPr userDrawn="1"/>
          </p:nvSpPr>
          <p:spPr bwMode="gray">
            <a:xfrm>
              <a:off x="5334" y="121"/>
              <a:ext cx="94" cy="7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43" name="Freeform 21">
              <a:extLst>
                <a:ext uri="{FF2B5EF4-FFF2-40B4-BE49-F238E27FC236}">
                  <a16:creationId xmlns:a16="http://schemas.microsoft.com/office/drawing/2014/main" id="{E9C7B7FE-E9A9-4D08-9AE3-979FF727FDB4}"/>
                </a:ext>
              </a:extLst>
            </p:cNvPr>
            <p:cNvSpPr>
              <a:spLocks/>
            </p:cNvSpPr>
            <p:nvPr userDrawn="1"/>
          </p:nvSpPr>
          <p:spPr bwMode="gray">
            <a:xfrm>
              <a:off x="5180" y="200"/>
              <a:ext cx="65" cy="106"/>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44" name="Freeform 22">
              <a:extLst>
                <a:ext uri="{FF2B5EF4-FFF2-40B4-BE49-F238E27FC236}">
                  <a16:creationId xmlns:a16="http://schemas.microsoft.com/office/drawing/2014/main" id="{FBB6EADB-C33F-4D66-9F38-1F40FFA1816B}"/>
                </a:ext>
              </a:extLst>
            </p:cNvPr>
            <p:cNvSpPr>
              <a:spLocks/>
            </p:cNvSpPr>
            <p:nvPr userDrawn="1"/>
          </p:nvSpPr>
          <p:spPr bwMode="gray">
            <a:xfrm>
              <a:off x="5333" y="200"/>
              <a:ext cx="43" cy="14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45" name="Freeform 23">
              <a:extLst>
                <a:ext uri="{FF2B5EF4-FFF2-40B4-BE49-F238E27FC236}">
                  <a16:creationId xmlns:a16="http://schemas.microsoft.com/office/drawing/2014/main" id="{1E10B02F-DF04-4DDA-9F15-6B12E4F9791D}"/>
                </a:ext>
              </a:extLst>
            </p:cNvPr>
            <p:cNvSpPr>
              <a:spLocks/>
            </p:cNvSpPr>
            <p:nvPr userDrawn="1"/>
          </p:nvSpPr>
          <p:spPr bwMode="gray">
            <a:xfrm>
              <a:off x="5380" y="200"/>
              <a:ext cx="33" cy="106"/>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46" name="Freeform 24">
              <a:extLst>
                <a:ext uri="{FF2B5EF4-FFF2-40B4-BE49-F238E27FC236}">
                  <a16:creationId xmlns:a16="http://schemas.microsoft.com/office/drawing/2014/main" id="{EEDF0D4C-0139-47A3-8B5A-47436072814F}"/>
                </a:ext>
              </a:extLst>
            </p:cNvPr>
            <p:cNvSpPr>
              <a:spLocks/>
            </p:cNvSpPr>
            <p:nvPr userDrawn="1"/>
          </p:nvSpPr>
          <p:spPr bwMode="gray">
            <a:xfrm>
              <a:off x="5414" y="200"/>
              <a:ext cx="79" cy="106"/>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47" name="Freeform 25">
              <a:extLst>
                <a:ext uri="{FF2B5EF4-FFF2-40B4-BE49-F238E27FC236}">
                  <a16:creationId xmlns:a16="http://schemas.microsoft.com/office/drawing/2014/main" id="{93AC6367-07BD-4D7C-938F-78CEDB016011}"/>
                </a:ext>
              </a:extLst>
            </p:cNvPr>
            <p:cNvSpPr>
              <a:spLocks/>
            </p:cNvSpPr>
            <p:nvPr userDrawn="1"/>
          </p:nvSpPr>
          <p:spPr bwMode="gray">
            <a:xfrm>
              <a:off x="5558" y="200"/>
              <a:ext cx="88" cy="107"/>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48" name="Freeform 26">
              <a:extLst>
                <a:ext uri="{FF2B5EF4-FFF2-40B4-BE49-F238E27FC236}">
                  <a16:creationId xmlns:a16="http://schemas.microsoft.com/office/drawing/2014/main" id="{FACE10C5-86E3-4D2D-8769-D2EF47E2394C}"/>
                </a:ext>
              </a:extLst>
            </p:cNvPr>
            <p:cNvSpPr>
              <a:spLocks/>
            </p:cNvSpPr>
            <p:nvPr userDrawn="1"/>
          </p:nvSpPr>
          <p:spPr bwMode="gray">
            <a:xfrm>
              <a:off x="5248" y="200"/>
              <a:ext cx="89" cy="108"/>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sp>
          <p:nvSpPr>
            <p:cNvPr id="49" name="Freeform 27">
              <a:extLst>
                <a:ext uri="{FF2B5EF4-FFF2-40B4-BE49-F238E27FC236}">
                  <a16:creationId xmlns:a16="http://schemas.microsoft.com/office/drawing/2014/main" id="{0C36616B-16D1-4088-8C14-AFFFB1BBC730}"/>
                </a:ext>
              </a:extLst>
            </p:cNvPr>
            <p:cNvSpPr>
              <a:spLocks/>
            </p:cNvSpPr>
            <p:nvPr userDrawn="1"/>
          </p:nvSpPr>
          <p:spPr bwMode="gray">
            <a:xfrm>
              <a:off x="5489" y="198"/>
              <a:ext cx="69" cy="110"/>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p>
          </p:txBody>
        </p:sp>
      </p:grpSp>
    </p:spTree>
    <p:extLst>
      <p:ext uri="{BB962C8B-B14F-4D97-AF65-F5344CB8AC3E}">
        <p14:creationId xmlns:p14="http://schemas.microsoft.com/office/powerpoint/2010/main" val="6038670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コンテンツページ_01">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016C76EE-9E8E-41C3-846C-82BCCC803A8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45" y="-8463"/>
            <a:ext cx="12191999" cy="6858000"/>
          </a:xfrm>
          <a:prstGeom prst="rect">
            <a:avLst/>
          </a:prstGeom>
        </p:spPr>
      </p:pic>
      <p:sp>
        <p:nvSpPr>
          <p:cNvPr id="2" name="タイトル 1"/>
          <p:cNvSpPr>
            <a:spLocks noGrp="1"/>
          </p:cNvSpPr>
          <p:nvPr>
            <p:ph type="title" hasCustomPrompt="1"/>
          </p:nvPr>
        </p:nvSpPr>
        <p:spPr bwMode="gray">
          <a:xfrm>
            <a:off x="342902" y="338564"/>
            <a:ext cx="10085916" cy="799853"/>
          </a:xfrm>
        </p:spPr>
        <p:txBody>
          <a:bodyPr/>
          <a:lstStyle>
            <a:lvl1pPr>
              <a:defRPr sz="3732" b="1">
                <a:solidFill>
                  <a:schemeClr val="tx1"/>
                </a:solidFill>
                <a:latin typeface="游ゴシック" panose="020B0400000000000000" pitchFamily="50" charset="-128"/>
                <a:ea typeface="游ゴシック" panose="020B0400000000000000" pitchFamily="50" charset="-128"/>
              </a:defRPr>
            </a:lvl1pPr>
          </a:lstStyle>
          <a:p>
            <a:r>
              <a:rPr lang="ja-JP" altLang="en-US" dirty="0"/>
              <a:t>タイトル（</a:t>
            </a:r>
            <a:r>
              <a:rPr lang="en-US" altLang="ja-JP" dirty="0"/>
              <a:t>20</a:t>
            </a:r>
            <a:r>
              <a:rPr lang="ja-JP" altLang="en-US" dirty="0"/>
              <a:t>文字以内）</a:t>
            </a:r>
          </a:p>
        </p:txBody>
      </p:sp>
      <p:sp>
        <p:nvSpPr>
          <p:cNvPr id="13" name="フッター プレースホルダー 3"/>
          <p:cNvSpPr>
            <a:spLocks noGrp="1"/>
          </p:cNvSpPr>
          <p:nvPr>
            <p:ph type="ftr" sz="quarter" idx="10"/>
          </p:nvPr>
        </p:nvSpPr>
        <p:spPr bwMode="gray">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lang="de-DE" altLang="ja-JP" smtClean="0">
                <a:solidFill>
                  <a:schemeClr val="tx1"/>
                </a:solidFill>
              </a:defRPr>
            </a:lvl1pPr>
          </a:lstStyle>
          <a:p>
            <a:r>
              <a:rPr lang="en-US"/>
              <a:t>Copyright 2022 NANJING FUJITSU NANDA SOFTWARE TECHNOLOGY CO., LTD.</a:t>
            </a:r>
            <a:endParaRPr lang="en-US" dirty="0"/>
          </a:p>
        </p:txBody>
      </p:sp>
      <p:sp>
        <p:nvSpPr>
          <p:cNvPr id="14" name="スライド番号プレースホルダー 4"/>
          <p:cNvSpPr>
            <a:spLocks noGrp="1"/>
          </p:cNvSpPr>
          <p:nvPr>
            <p:ph type="sldNum" sz="quarter" idx="11"/>
          </p:nvPr>
        </p:nvSpPr>
        <p:spPr bwMode="gray"/>
        <p:txBody>
          <a:bodyPr/>
          <a:lstStyle>
            <a:lvl1pPr>
              <a:defRPr>
                <a:solidFill>
                  <a:schemeClr val="tx1"/>
                </a:solidFill>
              </a:defRPr>
            </a:lvl1pPr>
          </a:lstStyle>
          <a:p>
            <a:pPr>
              <a:defRPr/>
            </a:pPr>
            <a:fld id="{0B5B02AC-72C7-48A8-B1FA-68CE81373FC9}" type="slidenum">
              <a:rPr lang="en-US" smtClean="0"/>
              <a:pPr>
                <a:defRPr/>
              </a:pPr>
              <a:t>‹#›</a:t>
            </a:fld>
            <a:endParaRPr lang="ja-JP" altLang="en-US" dirty="0"/>
          </a:p>
        </p:txBody>
      </p:sp>
      <p:sp>
        <p:nvSpPr>
          <p:cNvPr id="16" name="AutoShape 11"/>
          <p:cNvSpPr>
            <a:spLocks noChangeAspect="1" noChangeArrowheads="1" noTextEdit="1"/>
          </p:cNvSpPr>
          <p:nvPr userDrawn="1"/>
        </p:nvSpPr>
        <p:spPr bwMode="gray">
          <a:xfrm>
            <a:off x="10143067" y="152356"/>
            <a:ext cx="1890184" cy="1055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2133" dirty="0"/>
          </a:p>
        </p:txBody>
      </p:sp>
    </p:spTree>
    <p:extLst>
      <p:ext uri="{BB962C8B-B14F-4D97-AF65-F5344CB8AC3E}">
        <p14:creationId xmlns:p14="http://schemas.microsoft.com/office/powerpoint/2010/main" val="3370550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Footer Placeholder 5"/>
          <p:cNvSpPr>
            <a:spLocks noGrp="1"/>
          </p:cNvSpPr>
          <p:nvPr>
            <p:ph type="ftr" sz="quarter" idx="11"/>
          </p:nvPr>
        </p:nvSpPr>
        <p:spPr/>
        <p:txBody>
          <a:bodyPr/>
          <a:lstStyle/>
          <a:p>
            <a:r>
              <a:rPr kumimoji="1" lang="en-US" altLang="ja-JP"/>
              <a:t>Copyright 2022 NANJING FUJITSU NANDA SOFTWARE TECHNOLOGY CO., LTD.</a:t>
            </a:r>
            <a:endParaRPr kumimoji="1" lang="ja-JP" alt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A02DC6B2-881B-4E78-B714-33EC546F67FA}" type="slidenum">
              <a:rPr kumimoji="1" lang="ja-JP" altLang="en-US" smtClean="0"/>
              <a:t>‹#›</a:t>
            </a:fld>
            <a:endParaRPr kumimoji="1" lang="ja-JP" altLang="en-US"/>
          </a:p>
        </p:txBody>
      </p:sp>
    </p:spTree>
    <p:extLst>
      <p:ext uri="{BB962C8B-B14F-4D97-AF65-F5344CB8AC3E}">
        <p14:creationId xmlns:p14="http://schemas.microsoft.com/office/powerpoint/2010/main" val="212294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ext 1 column_W">
    <p:spTree>
      <p:nvGrpSpPr>
        <p:cNvPr id="1" name=""/>
        <p:cNvGrpSpPr/>
        <p:nvPr/>
      </p:nvGrpSpPr>
      <p:grpSpPr>
        <a:xfrm>
          <a:off x="0" y="0"/>
          <a:ext cx="0" cy="0"/>
          <a:chOff x="0" y="0"/>
          <a:chExt cx="0" cy="0"/>
        </a:xfrm>
      </p:grpSpPr>
      <p:pic>
        <p:nvPicPr>
          <p:cNvPr id="7" name="図 6" descr="Fujitsu">
            <a:extLst>
              <a:ext uri="{FF2B5EF4-FFF2-40B4-BE49-F238E27FC236}">
                <a16:creationId xmlns:a16="http://schemas.microsoft.com/office/drawing/2014/main" id="{22777F4C-70BC-40F5-9740-6775CB07A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2365" y="241188"/>
            <a:ext cx="986483" cy="480000"/>
          </a:xfrm>
          <a:prstGeom prst="rect">
            <a:avLst/>
          </a:prstGeom>
        </p:spPr>
      </p:pic>
      <p:sp>
        <p:nvSpPr>
          <p:cNvPr id="3" name="タイトル 2">
            <a:extLst>
              <a:ext uri="{FF2B5EF4-FFF2-40B4-BE49-F238E27FC236}">
                <a16:creationId xmlns:a16="http://schemas.microsoft.com/office/drawing/2014/main" id="{85F77DF4-84F9-4F8F-8A0E-AF3B283C4F7E}"/>
              </a:ext>
            </a:extLst>
          </p:cNvPr>
          <p:cNvSpPr>
            <a:spLocks noGrp="1"/>
          </p:cNvSpPr>
          <p:nvPr>
            <p:ph type="title"/>
          </p:nvPr>
        </p:nvSpPr>
        <p:spPr/>
        <p:txBody>
          <a:bodyPr/>
          <a:lstStyle>
            <a:lvl1pPr>
              <a:defRPr>
                <a:solidFill>
                  <a:schemeClr val="tx1"/>
                </a:solidFill>
              </a:defRPr>
            </a:lvl1pPr>
          </a:lstStyle>
          <a:p>
            <a:r>
              <a:rPr kumimoji="1" lang="ja-JP" altLang="en-US"/>
              <a:t>マスター タイトルの書式設定</a:t>
            </a:r>
          </a:p>
        </p:txBody>
      </p:sp>
      <p:sp>
        <p:nvSpPr>
          <p:cNvPr id="10" name="コンテンツ プレースホルダー 9">
            <a:extLst>
              <a:ext uri="{FF2B5EF4-FFF2-40B4-BE49-F238E27FC236}">
                <a16:creationId xmlns:a16="http://schemas.microsoft.com/office/drawing/2014/main" id="{B60F4D62-2B92-4299-B68D-0C70961FC88A}"/>
              </a:ext>
            </a:extLst>
          </p:cNvPr>
          <p:cNvSpPr>
            <a:spLocks noGrp="1"/>
          </p:cNvSpPr>
          <p:nvPr>
            <p:ph sz="quarter" idx="13"/>
          </p:nvPr>
        </p:nvSpPr>
        <p:spPr>
          <a:xfrm>
            <a:off x="307200" y="1267200"/>
            <a:ext cx="11572800" cy="5049600"/>
          </a:xfrm>
        </p:spPr>
        <p:txBody>
          <a:bodyPr/>
          <a:lstStyle>
            <a:lvl1pPr>
              <a:buClr>
                <a:schemeClr val="tx1">
                  <a:lumMod val="50000"/>
                  <a:lumOff val="50000"/>
                </a:schemeClr>
              </a:buClr>
              <a:defRPr/>
            </a:lvl1pPr>
            <a:lvl2pPr>
              <a:buClr>
                <a:schemeClr val="tx1">
                  <a:lumMod val="50000"/>
                  <a:lumOff val="50000"/>
                </a:schemeClr>
              </a:buClr>
              <a:defRPr/>
            </a:lvl2pPr>
            <a:lvl3pPr>
              <a:buClr>
                <a:schemeClr val="tx1">
                  <a:lumMod val="50000"/>
                  <a:lumOff val="50000"/>
                </a:schemeClr>
              </a:buClr>
              <a:defRPr/>
            </a:lvl3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Footer Placeholder 4"/>
          <p:cNvSpPr>
            <a:spLocks noGrp="1"/>
          </p:cNvSpPr>
          <p:nvPr>
            <p:ph type="ftr" sz="quarter" idx="11"/>
          </p:nvPr>
        </p:nvSpPr>
        <p:spPr/>
        <p:txBody>
          <a:bodyPr/>
          <a:lstStyle/>
          <a:p>
            <a:r>
              <a:rPr kumimoji="1" lang="en-US" altLang="ja-JP"/>
              <a:t>Copyright 2022 NANJING FUJITSU NANDA SOFTWARE TECHNOLOGY CO., LTD.</a:t>
            </a:r>
            <a:endParaRPr kumimoji="1" lang="ja-JP" altLang="en-US"/>
          </a:p>
        </p:txBody>
      </p:sp>
      <p:sp>
        <p:nvSpPr>
          <p:cNvPr id="6" name="Slide Number Placeholder 5"/>
          <p:cNvSpPr>
            <a:spLocks noGrp="1"/>
          </p:cNvSpPr>
          <p:nvPr>
            <p:ph type="sldNum" sz="quarter" idx="12"/>
          </p:nvPr>
        </p:nvSpPr>
        <p:spPr/>
        <p:txBody>
          <a:bodyPr/>
          <a:lstStyle/>
          <a:p>
            <a:fld id="{A02DC6B2-881B-4E78-B714-33EC546F67FA}" type="slidenum">
              <a:rPr kumimoji="1" lang="ja-JP" altLang="en-US" smtClean="0"/>
              <a:t>‹#›</a:t>
            </a:fld>
            <a:endParaRPr kumimoji="1" lang="ja-JP" altLang="en-US"/>
          </a:p>
        </p:txBody>
      </p:sp>
      <p:pic>
        <p:nvPicPr>
          <p:cNvPr id="9" name="図 8">
            <a:extLst>
              <a:ext uri="{FF2B5EF4-FFF2-40B4-BE49-F238E27FC236}">
                <a16:creationId xmlns:a16="http://schemas.microsoft.com/office/drawing/2014/main" id="{10CD4088-DE5A-46DF-9B34-2C036F85A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200" y="6484801"/>
            <a:ext cx="1928645" cy="221684"/>
          </a:xfrm>
          <a:prstGeom prst="rect">
            <a:avLst/>
          </a:prstGeom>
        </p:spPr>
      </p:pic>
    </p:spTree>
    <p:extLst>
      <p:ext uri="{BB962C8B-B14F-4D97-AF65-F5344CB8AC3E}">
        <p14:creationId xmlns:p14="http://schemas.microsoft.com/office/powerpoint/2010/main" val="147964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ext 1 column_K">
    <p:spTree>
      <p:nvGrpSpPr>
        <p:cNvPr id="1" name=""/>
        <p:cNvGrpSpPr/>
        <p:nvPr/>
      </p:nvGrpSpPr>
      <p:grpSpPr>
        <a:xfrm>
          <a:off x="0" y="0"/>
          <a:ext cx="0" cy="0"/>
          <a:chOff x="0" y="0"/>
          <a:chExt cx="0" cy="0"/>
        </a:xfrm>
      </p:grpSpPr>
      <p:sp>
        <p:nvSpPr>
          <p:cNvPr id="17" name="Rectangle 2">
            <a:extLst>
              <a:ext uri="{FF2B5EF4-FFF2-40B4-BE49-F238E27FC236}">
                <a16:creationId xmlns:a16="http://schemas.microsoft.com/office/drawing/2014/main" id="{1C87A6D6-AFE6-4F01-AF74-E70FCA8E17F0}"/>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1" lang="en-GB" sz="24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2" name="Title 1"/>
          <p:cNvSpPr>
            <a:spLocks noGrp="1"/>
          </p:cNvSpPr>
          <p:nvPr>
            <p:ph type="title"/>
          </p:nvPr>
        </p:nvSpPr>
        <p:spPr/>
        <p:txBody>
          <a:bodyPr/>
          <a:lstStyle>
            <a:lvl1pPr>
              <a:defRPr>
                <a:solidFill>
                  <a:schemeClr val="bg1"/>
                </a:solidFill>
              </a:defRPr>
            </a:lvl1pPr>
          </a:lstStyle>
          <a:p>
            <a:r>
              <a:rPr lang="ja-JP" altLang="en-US"/>
              <a:t>マスター タイトルの書式設定</a:t>
            </a:r>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kumimoji="1" lang="en-US" altLang="ja-JP"/>
              <a:t>Copyright 2022 NANJING FUJITSU NANDA SOFTWARE TECHNOLOGY CO., LTD.</a:t>
            </a:r>
            <a:endParaRPr kumimoji="1" lang="ja-JP" alt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02DC6B2-881B-4E78-B714-33EC546F67FA}" type="slidenum">
              <a:rPr kumimoji="1" lang="ja-JP" altLang="en-US" smtClean="0"/>
              <a:t>‹#›</a:t>
            </a:fld>
            <a:endParaRPr kumimoji="1" lang="ja-JP" altLang="en-US"/>
          </a:p>
        </p:txBody>
      </p:sp>
      <p:grpSp>
        <p:nvGrpSpPr>
          <p:cNvPr id="28" name="Group 16" descr="Fujitsu">
            <a:extLst>
              <a:ext uri="{FF2B5EF4-FFF2-40B4-BE49-F238E27FC236}">
                <a16:creationId xmlns:a16="http://schemas.microsoft.com/office/drawing/2014/main" id="{F0838B82-4C4F-4EEE-B7DA-FBEAB8784BAB}"/>
              </a:ext>
            </a:extLst>
          </p:cNvPr>
          <p:cNvGrpSpPr/>
          <p:nvPr/>
        </p:nvGrpSpPr>
        <p:grpSpPr>
          <a:xfrm>
            <a:off x="10892366" y="241188"/>
            <a:ext cx="988484" cy="481781"/>
            <a:chOff x="8012114" y="249161"/>
            <a:chExt cx="892174" cy="434841"/>
          </a:xfrm>
        </p:grpSpPr>
        <p:sp>
          <p:nvSpPr>
            <p:cNvPr id="29" name="Freeform 34">
              <a:extLst>
                <a:ext uri="{FF2B5EF4-FFF2-40B4-BE49-F238E27FC236}">
                  <a16:creationId xmlns:a16="http://schemas.microsoft.com/office/drawing/2014/main" id="{408B78F1-3259-4E86-B8CA-DC16B5A6F7A0}"/>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0" name="Freeform 35">
              <a:extLst>
                <a:ext uri="{FF2B5EF4-FFF2-40B4-BE49-F238E27FC236}">
                  <a16:creationId xmlns:a16="http://schemas.microsoft.com/office/drawing/2014/main" id="{12533E4E-1F5E-4B61-B9C1-BD668B91E49E}"/>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1" name="Freeform 36">
              <a:extLst>
                <a:ext uri="{FF2B5EF4-FFF2-40B4-BE49-F238E27FC236}">
                  <a16:creationId xmlns:a16="http://schemas.microsoft.com/office/drawing/2014/main" id="{75E7D130-E190-4A38-9EAF-DCED278BBF72}"/>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2" name="Freeform 37">
              <a:extLst>
                <a:ext uri="{FF2B5EF4-FFF2-40B4-BE49-F238E27FC236}">
                  <a16:creationId xmlns:a16="http://schemas.microsoft.com/office/drawing/2014/main" id="{060F49BC-00C9-4723-B502-E385D6B38643}"/>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3" name="Freeform 38">
              <a:extLst>
                <a:ext uri="{FF2B5EF4-FFF2-40B4-BE49-F238E27FC236}">
                  <a16:creationId xmlns:a16="http://schemas.microsoft.com/office/drawing/2014/main" id="{11371B87-8E3B-4E25-BBDC-3AC22E6E96E7}"/>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4" name="Freeform 39">
              <a:extLst>
                <a:ext uri="{FF2B5EF4-FFF2-40B4-BE49-F238E27FC236}">
                  <a16:creationId xmlns:a16="http://schemas.microsoft.com/office/drawing/2014/main" id="{D743705E-7BEB-479F-B021-8C54FB3AC296}"/>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5" name="Freeform 40">
              <a:extLst>
                <a:ext uri="{FF2B5EF4-FFF2-40B4-BE49-F238E27FC236}">
                  <a16:creationId xmlns:a16="http://schemas.microsoft.com/office/drawing/2014/main" id="{323A64DD-AABF-4E03-BD5D-0E12528D3BB2}"/>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6" name="Freeform 41">
              <a:extLst>
                <a:ext uri="{FF2B5EF4-FFF2-40B4-BE49-F238E27FC236}">
                  <a16:creationId xmlns:a16="http://schemas.microsoft.com/office/drawing/2014/main" id="{ECCE5251-B484-410F-B89E-E4B279F787C5}"/>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grpSp>
      <p:sp>
        <p:nvSpPr>
          <p:cNvPr id="8" name="コンテンツ プレースホルダー 7">
            <a:extLst>
              <a:ext uri="{FF2B5EF4-FFF2-40B4-BE49-F238E27FC236}">
                <a16:creationId xmlns:a16="http://schemas.microsoft.com/office/drawing/2014/main" id="{DBA5F77D-00F7-4D5A-BDCC-7ABC59A03BC5}"/>
              </a:ext>
            </a:extLst>
          </p:cNvPr>
          <p:cNvSpPr>
            <a:spLocks noGrp="1"/>
          </p:cNvSpPr>
          <p:nvPr>
            <p:ph sz="quarter" idx="13"/>
          </p:nvPr>
        </p:nvSpPr>
        <p:spPr>
          <a:xfrm>
            <a:off x="307200" y="1267200"/>
            <a:ext cx="11572800" cy="504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19" name="図 18">
            <a:extLst>
              <a:ext uri="{FF2B5EF4-FFF2-40B4-BE49-F238E27FC236}">
                <a16:creationId xmlns:a16="http://schemas.microsoft.com/office/drawing/2014/main" id="{3EF2E7C4-582D-47D0-8550-F2CF5E54C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00" y="6484801"/>
            <a:ext cx="1928645" cy="221684"/>
          </a:xfrm>
          <a:prstGeom prst="rect">
            <a:avLst/>
          </a:prstGeom>
        </p:spPr>
      </p:pic>
    </p:spTree>
    <p:extLst>
      <p:ext uri="{BB962C8B-B14F-4D97-AF65-F5344CB8AC3E}">
        <p14:creationId xmlns:p14="http://schemas.microsoft.com/office/powerpoint/2010/main" val="154419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losing page">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BC69335-2DC7-4BE9-B3C4-6BB3F4B5BB5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097845" y="1"/>
            <a:ext cx="6094155" cy="6857999"/>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Copyright 2022 NANJING FUJITSU NANDA SOFTWARE TECHNOLOGY CO., LTD.</a:t>
            </a:r>
            <a:endParaRPr kumimoji="1" lang="ja-JP" altLang="en-US"/>
          </a:p>
        </p:txBody>
      </p:sp>
      <p:pic>
        <p:nvPicPr>
          <p:cNvPr id="20" name="図 19">
            <a:extLst>
              <a:ext uri="{FF2B5EF4-FFF2-40B4-BE49-F238E27FC236}">
                <a16:creationId xmlns:a16="http://schemas.microsoft.com/office/drawing/2014/main" id="{8B2F974C-2586-44F6-B521-85BC5FA4904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9851" y="1731463"/>
            <a:ext cx="4367999" cy="3394027"/>
          </a:xfrm>
          <a:prstGeom prst="rect">
            <a:avLst/>
          </a:prstGeom>
        </p:spPr>
      </p:pic>
      <p:sp>
        <p:nvSpPr>
          <p:cNvPr id="30" name="テキスト ボックス 29">
            <a:extLst>
              <a:ext uri="{FF2B5EF4-FFF2-40B4-BE49-F238E27FC236}">
                <a16:creationId xmlns:a16="http://schemas.microsoft.com/office/drawing/2014/main" id="{8613DED7-82D0-49B9-8E63-BB17EBF8CE0D}"/>
              </a:ext>
            </a:extLst>
          </p:cNvPr>
          <p:cNvSpPr txBox="1"/>
          <p:nvPr/>
        </p:nvSpPr>
        <p:spPr>
          <a:xfrm>
            <a:off x="172800" y="2678401"/>
            <a:ext cx="3776996" cy="954107"/>
          </a:xfrm>
          <a:prstGeom prst="rect">
            <a:avLst/>
          </a:prstGeom>
          <a:noFill/>
        </p:spPr>
        <p:txBody>
          <a:bodyPr wrap="none" rtlCol="0">
            <a:spAutoFit/>
          </a:bodyPr>
          <a:lstStyle/>
          <a:p>
            <a:pPr marL="0" algn="l" defTabSz="609585" rtl="0" eaLnBrk="1" latinLnBrk="0" hangingPunct="1"/>
            <a:r>
              <a:rPr kumimoji="1" lang="en-US" altLang="ja-JP" sz="5600" b="1" kern="1200">
                <a:solidFill>
                  <a:schemeClr val="tx1"/>
                </a:solidFill>
                <a:latin typeface="Arial" panose="020B0604020202020204" pitchFamily="34" charset="0"/>
                <a:ea typeface="+mn-ea"/>
                <a:cs typeface="Arial" panose="020B0604020202020204" pitchFamily="34" charset="0"/>
              </a:rPr>
              <a:t>Thank you</a:t>
            </a:r>
            <a:endParaRPr kumimoji="1" lang="ja-JP" altLang="en-US" sz="5600" b="1" kern="1200">
              <a:solidFill>
                <a:schemeClr val="tx1"/>
              </a:solidFill>
              <a:latin typeface="Arial" panose="020B0604020202020204" pitchFamily="34" charset="0"/>
              <a:ea typeface="+mn-ea"/>
              <a:cs typeface="Arial" panose="020B0604020202020204" pitchFamily="34" charset="0"/>
            </a:endParaRPr>
          </a:p>
        </p:txBody>
      </p:sp>
      <p:grpSp>
        <p:nvGrpSpPr>
          <p:cNvPr id="19" name="Group 22" descr="Fujitsu">
            <a:extLst>
              <a:ext uri="{FF2B5EF4-FFF2-40B4-BE49-F238E27FC236}">
                <a16:creationId xmlns:a16="http://schemas.microsoft.com/office/drawing/2014/main" id="{30D807CB-9C19-40CB-9ADA-F5FD76695222}"/>
              </a:ext>
            </a:extLst>
          </p:cNvPr>
          <p:cNvGrpSpPr>
            <a:grpSpLocks noChangeAspect="1"/>
          </p:cNvGrpSpPr>
          <p:nvPr/>
        </p:nvGrpSpPr>
        <p:grpSpPr>
          <a:xfrm>
            <a:off x="10587567" y="323745"/>
            <a:ext cx="1291692" cy="629564"/>
            <a:chOff x="8012114" y="249161"/>
            <a:chExt cx="892174" cy="434841"/>
          </a:xfrm>
        </p:grpSpPr>
        <p:sp>
          <p:nvSpPr>
            <p:cNvPr id="21" name="Freeform 34">
              <a:extLst>
                <a:ext uri="{FF2B5EF4-FFF2-40B4-BE49-F238E27FC236}">
                  <a16:creationId xmlns:a16="http://schemas.microsoft.com/office/drawing/2014/main" id="{8877A15F-B670-4519-AB23-C001B82B9FBA}"/>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2" name="Freeform 35">
              <a:extLst>
                <a:ext uri="{FF2B5EF4-FFF2-40B4-BE49-F238E27FC236}">
                  <a16:creationId xmlns:a16="http://schemas.microsoft.com/office/drawing/2014/main" id="{DA8B768A-A97D-490B-93AE-5E275BCA6988}"/>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4" name="Freeform 36">
              <a:extLst>
                <a:ext uri="{FF2B5EF4-FFF2-40B4-BE49-F238E27FC236}">
                  <a16:creationId xmlns:a16="http://schemas.microsoft.com/office/drawing/2014/main" id="{4B37A482-6532-4170-98AF-22DF8FB9C97D}"/>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5" name="Freeform 37">
              <a:extLst>
                <a:ext uri="{FF2B5EF4-FFF2-40B4-BE49-F238E27FC236}">
                  <a16:creationId xmlns:a16="http://schemas.microsoft.com/office/drawing/2014/main" id="{30D79590-2C60-41D2-B7FF-F45AC7FE2B1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6" name="Freeform 38">
              <a:extLst>
                <a:ext uri="{FF2B5EF4-FFF2-40B4-BE49-F238E27FC236}">
                  <a16:creationId xmlns:a16="http://schemas.microsoft.com/office/drawing/2014/main" id="{0142B91E-6DB6-4543-AD78-EB25DDD078A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7" name="Freeform 39">
              <a:extLst>
                <a:ext uri="{FF2B5EF4-FFF2-40B4-BE49-F238E27FC236}">
                  <a16:creationId xmlns:a16="http://schemas.microsoft.com/office/drawing/2014/main" id="{60628E7A-A810-4212-B4B2-7491E343EAE6}"/>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8" name="Freeform 40">
              <a:extLst>
                <a:ext uri="{FF2B5EF4-FFF2-40B4-BE49-F238E27FC236}">
                  <a16:creationId xmlns:a16="http://schemas.microsoft.com/office/drawing/2014/main" id="{FF33B481-F09E-41F9-A16D-ABCE1EFBE5F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9" name="Freeform 41">
              <a:extLst>
                <a:ext uri="{FF2B5EF4-FFF2-40B4-BE49-F238E27FC236}">
                  <a16:creationId xmlns:a16="http://schemas.microsoft.com/office/drawing/2014/main" id="{7E5FB21F-1485-49A3-BE1D-880B4556A005}"/>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spTree>
    <p:extLst>
      <p:ext uri="{BB962C8B-B14F-4D97-AF65-F5344CB8AC3E}">
        <p14:creationId xmlns:p14="http://schemas.microsoft.com/office/powerpoint/2010/main" val="170421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dec="http://schemas.microsoft.com/office/drawing/2017/decorative" xmlns:a16="http://schemas.microsoft.com/office/drawing/2014/main" xmlns="">
      <p:transition spd="med">
        <p:fade/>
      </p:transition>
    </mc:Fallback>
  </mc:AlternateContent>
  <p:extLst>
    <p:ext uri="{DCECCB84-F9BA-43D5-87BE-67443E8EF086}">
      <p15:sldGuideLst xmlns:p15="http://schemas.microsoft.com/office/powerpoint/2012/main">
        <p15:guide id="1" orient="horz" pos="1597">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6.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13.png"/><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image" Target="../media/image6.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20.png"/><Relationship Id="rId5" Type="http://schemas.openxmlformats.org/officeDocument/2006/relationships/slideLayout" Target="../slideLayouts/slideLayout24.xml"/><Relationship Id="rId10"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image" Target="../media/image6.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25.png"/><Relationship Id="rId5" Type="http://schemas.openxmlformats.org/officeDocument/2006/relationships/slideLayout" Target="../slideLayouts/slideLayout33.xml"/><Relationship Id="rId10" Type="http://schemas.openxmlformats.org/officeDocument/2006/relationships/theme" Target="../theme/theme4.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7.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image" Target="../media/image6.pn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image" Target="../media/image32.png"/><Relationship Id="rId5" Type="http://schemas.openxmlformats.org/officeDocument/2006/relationships/slideLayout" Target="../slideLayouts/slideLayout42.xml"/><Relationship Id="rId10" Type="http://schemas.openxmlformats.org/officeDocument/2006/relationships/theme" Target="../theme/theme5.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49.xml"/><Relationship Id="rId7" Type="http://schemas.openxmlformats.org/officeDocument/2006/relationships/theme" Target="../theme/theme6.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D2930927-F7CD-4860-8732-4C593D441EA8}"/>
              </a:ext>
            </a:extLst>
          </p:cNvPr>
          <p:cNvGrpSpPr/>
          <p:nvPr/>
        </p:nvGrpSpPr>
        <p:grpSpPr bwMode="gray">
          <a:xfrm>
            <a:off x="1525" y="-5231"/>
            <a:ext cx="12190476" cy="955200"/>
            <a:chOff x="1143" y="-3923"/>
            <a:chExt cx="9142857" cy="716400"/>
          </a:xfrm>
        </p:grpSpPr>
        <p:pic>
          <p:nvPicPr>
            <p:cNvPr id="16" name="図 15">
              <a:extLst>
                <a:ext uri="{FF2B5EF4-FFF2-40B4-BE49-F238E27FC236}">
                  <a16:creationId xmlns:a16="http://schemas.microsoft.com/office/drawing/2014/main" id="{EC4032A0-0F3E-4051-906C-63D2CF184B96}"/>
                </a:ext>
                <a:ext uri="{C183D7F6-B498-43B3-948B-1728B52AA6E4}">
                  <adec:decorative xmlns:adec="http://schemas.microsoft.com/office/drawing/2017/decorative" val="1"/>
                </a:ext>
              </a:extLst>
            </p:cNvPr>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bwMode="gray">
            <a:xfrm>
              <a:off x="1143" y="-3923"/>
              <a:ext cx="9142857" cy="716400"/>
            </a:xfrm>
            <a:prstGeom prst="rect">
              <a:avLst/>
            </a:prstGeom>
          </p:spPr>
        </p:pic>
        <p:sp>
          <p:nvSpPr>
            <p:cNvPr id="17" name="正方形/長方形 3">
              <a:extLst>
                <a:ext uri="{FF2B5EF4-FFF2-40B4-BE49-F238E27FC236}">
                  <a16:creationId xmlns:a16="http://schemas.microsoft.com/office/drawing/2014/main" id="{7210403B-E461-4A5C-B672-595B72C20F42}"/>
                </a:ext>
              </a:extLst>
            </p:cNvPr>
            <p:cNvSpPr/>
            <p:nvPr userDrawn="1"/>
          </p:nvSpPr>
          <p:spPr bwMode="gray">
            <a:xfrm>
              <a:off x="6637867" y="-2055"/>
              <a:ext cx="2506132" cy="714532"/>
            </a:xfrm>
            <a:prstGeom prst="rect">
              <a:avLst/>
            </a:prstGeom>
            <a:gradFill flip="none" rotWithShape="1">
              <a:gsLst>
                <a:gs pos="0">
                  <a:schemeClr val="accent4">
                    <a:alpha val="50000"/>
                  </a:schemeClr>
                </a:gs>
                <a:gs pos="100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grpSp>
      <p:sp>
        <p:nvSpPr>
          <p:cNvPr id="2" name="Title Placeholder 1"/>
          <p:cNvSpPr>
            <a:spLocks noGrp="1"/>
          </p:cNvSpPr>
          <p:nvPr>
            <p:ph type="title"/>
          </p:nvPr>
        </p:nvSpPr>
        <p:spPr bwMode="gray">
          <a:xfrm>
            <a:off x="312000" y="43200"/>
            <a:ext cx="10320000" cy="873600"/>
          </a:xfrm>
          <a:prstGeom prst="rect">
            <a:avLst/>
          </a:prstGeom>
        </p:spPr>
        <p:txBody>
          <a:bodyPr vert="horz" lIns="0" tIns="108000" rIns="0" bIns="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bwMode="gray">
          <a:xfrm>
            <a:off x="307200" y="1267200"/>
            <a:ext cx="11572800" cy="5049600"/>
          </a:xfrm>
          <a:prstGeom prst="rect">
            <a:avLst/>
          </a:prstGeom>
        </p:spPr>
        <p:txBody>
          <a:bodyPr vert="horz" lIns="0" tIns="0" rIns="0" bIns="0" rtlCol="0">
            <a:normAutofit/>
          </a:bodyPr>
          <a:lstStyle/>
          <a:p>
            <a:pPr lvl="0"/>
            <a:r>
              <a:rPr lang="ja-JP" altLang="en-US"/>
              <a:t>マスター テキストの書式設定</a:t>
            </a:r>
          </a:p>
          <a:p>
            <a:pPr lvl="1"/>
            <a:r>
              <a:rPr lang="ja-JP" altLang="en-US"/>
              <a:t>第</a:t>
            </a:r>
            <a:r>
              <a:rPr lang="en-US" altLang="ja-JP"/>
              <a:t>2</a:t>
            </a:r>
            <a:r>
              <a:rPr lang="ja-JP" altLang="en-US"/>
              <a:t> レベル</a:t>
            </a:r>
          </a:p>
          <a:p>
            <a:pPr lvl="2"/>
            <a:r>
              <a:rPr lang="ja-JP" altLang="en-US"/>
              <a:t>第</a:t>
            </a:r>
            <a:r>
              <a:rPr lang="en-US" altLang="ja-JP"/>
              <a:t>3</a:t>
            </a:r>
            <a:r>
              <a:rPr lang="ja-JP" altLang="en-US"/>
              <a:t> レベル</a:t>
            </a:r>
          </a:p>
          <a:p>
            <a:pPr lvl="3"/>
            <a:r>
              <a:rPr lang="ja-JP" altLang="en-US"/>
              <a:t>第</a:t>
            </a:r>
            <a:r>
              <a:rPr lang="en-US" altLang="ja-JP"/>
              <a:t>4</a:t>
            </a:r>
            <a:r>
              <a:rPr lang="ja-JP" altLang="en-US"/>
              <a:t> レベル</a:t>
            </a:r>
          </a:p>
          <a:p>
            <a:pPr lvl="4"/>
            <a:r>
              <a:rPr lang="ja-JP" altLang="en-US"/>
              <a:t>第</a:t>
            </a:r>
            <a:r>
              <a:rPr lang="en-US" altLang="ja-JP"/>
              <a:t>5</a:t>
            </a:r>
            <a:r>
              <a:rPr lang="ja-JP" altLang="en-US"/>
              <a:t> 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grpSp>
        <p:nvGrpSpPr>
          <p:cNvPr id="24" name="Group 27" descr="Fujitsu">
            <a:extLst>
              <a:ext uri="{FF2B5EF4-FFF2-40B4-BE49-F238E27FC236}">
                <a16:creationId xmlns:a16="http://schemas.microsoft.com/office/drawing/2014/main" id="{A07104EE-4D01-46CC-8925-8219D485EA0D}"/>
              </a:ext>
            </a:extLst>
          </p:cNvPr>
          <p:cNvGrpSpPr/>
          <p:nvPr/>
        </p:nvGrpSpPr>
        <p:grpSpPr bwMode="gray">
          <a:xfrm>
            <a:off x="10892366" y="241188"/>
            <a:ext cx="988484" cy="481781"/>
            <a:chOff x="8012114" y="249161"/>
            <a:chExt cx="892174" cy="434841"/>
          </a:xfrm>
        </p:grpSpPr>
        <p:sp>
          <p:nvSpPr>
            <p:cNvPr id="25" name="Freeform 34">
              <a:extLst>
                <a:ext uri="{FF2B5EF4-FFF2-40B4-BE49-F238E27FC236}">
                  <a16:creationId xmlns:a16="http://schemas.microsoft.com/office/drawing/2014/main" id="{DC306A35-3AAE-46F0-AAF9-46A388793D3D}"/>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6" name="Freeform 35">
              <a:extLst>
                <a:ext uri="{FF2B5EF4-FFF2-40B4-BE49-F238E27FC236}">
                  <a16:creationId xmlns:a16="http://schemas.microsoft.com/office/drawing/2014/main" id="{11903FFF-471E-47B8-935B-CD39B18D8F95}"/>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7" name="Freeform 36">
              <a:extLst>
                <a:ext uri="{FF2B5EF4-FFF2-40B4-BE49-F238E27FC236}">
                  <a16:creationId xmlns:a16="http://schemas.microsoft.com/office/drawing/2014/main" id="{671BE6C8-767D-4D59-881D-429EB92BA14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8" name="Freeform 37">
              <a:extLst>
                <a:ext uri="{FF2B5EF4-FFF2-40B4-BE49-F238E27FC236}">
                  <a16:creationId xmlns:a16="http://schemas.microsoft.com/office/drawing/2014/main" id="{D18DC024-7E92-4916-AAE6-1F645CDFB687}"/>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9" name="Freeform 38">
              <a:extLst>
                <a:ext uri="{FF2B5EF4-FFF2-40B4-BE49-F238E27FC236}">
                  <a16:creationId xmlns:a16="http://schemas.microsoft.com/office/drawing/2014/main" id="{B7CF43AA-546E-4C2B-933E-7F30C4469D1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0" name="Freeform 39">
              <a:extLst>
                <a:ext uri="{FF2B5EF4-FFF2-40B4-BE49-F238E27FC236}">
                  <a16:creationId xmlns:a16="http://schemas.microsoft.com/office/drawing/2014/main" id="{FF1F7038-0943-4E45-AF4F-011183ACAE79}"/>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1" name="Freeform 40">
              <a:extLst>
                <a:ext uri="{FF2B5EF4-FFF2-40B4-BE49-F238E27FC236}">
                  <a16:creationId xmlns:a16="http://schemas.microsoft.com/office/drawing/2014/main" id="{1D5D1B76-1664-428D-9E03-BB04B259513E}"/>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2" name="Freeform 41">
              <a:extLst>
                <a:ext uri="{FF2B5EF4-FFF2-40B4-BE49-F238E27FC236}">
                  <a16:creationId xmlns:a16="http://schemas.microsoft.com/office/drawing/2014/main" id="{CABF1A31-A3C1-40C7-B3A4-04BCF3CB3D37}"/>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sp>
        <p:nvSpPr>
          <p:cNvPr id="5" name="Footer Placeholder 4"/>
          <p:cNvSpPr>
            <a:spLocks noGrp="1"/>
          </p:cNvSpPr>
          <p:nvPr>
            <p:ph type="ftr" sz="quarter" idx="3"/>
          </p:nvPr>
        </p:nvSpPr>
        <p:spPr bwMode="gray">
          <a:xfrm>
            <a:off x="10344000" y="6518400"/>
            <a:ext cx="1540800" cy="144000"/>
          </a:xfrm>
          <a:prstGeom prst="rect">
            <a:avLst/>
          </a:prstGeom>
        </p:spPr>
        <p:txBody>
          <a:bodyPr vert="horz" wrap="none" lIns="0" tIns="0" rIns="0" bIns="0" rtlCol="0" anchor="ctr"/>
          <a:lstStyle>
            <a:lvl1pPr algn="r">
              <a:defRPr sz="933">
                <a:solidFill>
                  <a:schemeClr val="tx1"/>
                </a:solidFill>
                <a:latin typeface="Arial" panose="020B0604020202020204" pitchFamily="34" charset="0"/>
                <a:cs typeface="Arial" panose="020B0604020202020204" pitchFamily="34" charset="0"/>
              </a:defRPr>
            </a:lvl1pPr>
          </a:lstStyle>
          <a:p>
            <a:r>
              <a:rPr kumimoji="1" lang="en-US" altLang="ja-JP"/>
              <a:t>Copyright 2022 NANJING FUJITSU NANDA SOFTWARE TECHNOLOGY CO., LTD.</a:t>
            </a:r>
            <a:endParaRPr kumimoji="1" lang="ja-JP" altLang="en-US"/>
          </a:p>
        </p:txBody>
      </p:sp>
      <p:sp>
        <p:nvSpPr>
          <p:cNvPr id="18" name="Slide Number Placeholder 5">
            <a:extLst>
              <a:ext uri="{FF2B5EF4-FFF2-40B4-BE49-F238E27FC236}">
                <a16:creationId xmlns:a16="http://schemas.microsoft.com/office/drawing/2014/main" id="{00DC7B19-3A52-4E26-9964-A6ACE89649FC}"/>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tx1"/>
                </a:solidFill>
                <a:latin typeface="Arial" panose="020B0604020202020204" pitchFamily="34" charset="0"/>
                <a:cs typeface="Arial" panose="020B0604020202020204" pitchFamily="34" charset="0"/>
              </a:defRPr>
            </a:lvl1pPr>
          </a:lstStyle>
          <a:p>
            <a:fld id="{A02DC6B2-881B-4E78-B714-33EC546F67FA}" type="slidenum">
              <a:rPr kumimoji="1" lang="ja-JP" altLang="en-US" smtClean="0"/>
              <a:t>‹#›</a:t>
            </a:fld>
            <a:endParaRPr kumimoji="1" lang="ja-JP" altLang="en-US"/>
          </a:p>
        </p:txBody>
      </p:sp>
      <p:pic>
        <p:nvPicPr>
          <p:cNvPr id="20" name="図 19">
            <a:extLst>
              <a:ext uri="{FF2B5EF4-FFF2-40B4-BE49-F238E27FC236}">
                <a16:creationId xmlns:a16="http://schemas.microsoft.com/office/drawing/2014/main" id="{376432B1-A1E6-4B02-8C9F-CBDD4BB270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7200" y="6484801"/>
            <a:ext cx="1928645" cy="221684"/>
          </a:xfrm>
          <a:prstGeom prst="rect">
            <a:avLst/>
          </a:prstGeom>
        </p:spPr>
      </p:pic>
    </p:spTree>
    <p:extLst>
      <p:ext uri="{BB962C8B-B14F-4D97-AF65-F5344CB8AC3E}">
        <p14:creationId xmlns:p14="http://schemas.microsoft.com/office/powerpoint/2010/main" val="18859263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dec="http://schemas.microsoft.com/office/drawing/2017/decorative" xmlns:a16="http://schemas.microsoft.com/office/drawing/2014/main" xmlns="">
      <p:transition spd="med">
        <p:fade/>
      </p:transition>
    </mc:Fallback>
  </mc:AlternateContent>
  <p:hf hdr="0" dt="0"/>
  <p:txStyles>
    <p:titleStyle>
      <a:lvl1pPr algn="l" defTabSz="914377" rtl="0" eaLnBrk="1" latinLnBrk="0" hangingPunct="1">
        <a:lnSpc>
          <a:spcPct val="90000"/>
        </a:lnSpc>
        <a:spcBef>
          <a:spcPct val="0"/>
        </a:spcBef>
        <a:buNone/>
        <a:defRPr kumimoji="1" sz="3733" b="1" kern="1200">
          <a:solidFill>
            <a:schemeClr val="bg1"/>
          </a:solidFill>
          <a:latin typeface="+mj-lt"/>
          <a:ea typeface="+mj-ea"/>
          <a:cs typeface="+mj-cs"/>
        </a:defRPr>
      </a:lvl1pPr>
    </p:titleStyle>
    <p:bodyStyle>
      <a:lvl1pPr marL="228594" indent="-287993" algn="l" defTabSz="914377" rtl="0" eaLnBrk="1" latinLnBrk="0" hangingPunct="1">
        <a:lnSpc>
          <a:spcPct val="90000"/>
        </a:lnSpc>
        <a:spcBef>
          <a:spcPts val="1000"/>
        </a:spcBef>
        <a:buClr>
          <a:schemeClr val="accent4"/>
        </a:buClr>
        <a:buSzPct val="130000"/>
        <a:buFont typeface="Tahoma" panose="020B0604030504040204" pitchFamily="34" charset="0"/>
        <a:buChar char="○"/>
        <a:defRPr kumimoji="1" sz="2933" kern="1200">
          <a:solidFill>
            <a:schemeClr val="tx1"/>
          </a:solidFill>
          <a:latin typeface="+mj-ea"/>
          <a:ea typeface="+mj-ea"/>
          <a:cs typeface="+mn-cs"/>
        </a:defRPr>
      </a:lvl1pPr>
      <a:lvl2pPr marL="685783" indent="-228594" algn="l" defTabSz="914377" rtl="0" eaLnBrk="1" latinLnBrk="0" hangingPunct="1">
        <a:lnSpc>
          <a:spcPct val="90000"/>
        </a:lnSpc>
        <a:spcBef>
          <a:spcPts val="500"/>
        </a:spcBef>
        <a:buClr>
          <a:srgbClr val="00ECF4"/>
        </a:buClr>
        <a:buSzPct val="130000"/>
        <a:buFont typeface="Tahoma" panose="020B0604030504040204" pitchFamily="34" charset="0"/>
        <a:buChar char="○"/>
        <a:defRPr kumimoji="1" sz="2400" kern="1200">
          <a:solidFill>
            <a:schemeClr val="tx1"/>
          </a:solidFill>
          <a:latin typeface="+mj-ea"/>
          <a:ea typeface="+mj-ea"/>
          <a:cs typeface="+mn-cs"/>
        </a:defRPr>
      </a:lvl2pPr>
      <a:lvl3pPr marL="1142971" indent="-228594" algn="l" defTabSz="914377" rtl="0" eaLnBrk="1" latinLnBrk="0" hangingPunct="1">
        <a:lnSpc>
          <a:spcPct val="90000"/>
        </a:lnSpc>
        <a:spcBef>
          <a:spcPts val="500"/>
        </a:spcBef>
        <a:buClr>
          <a:schemeClr val="tx1">
            <a:lumMod val="50000"/>
            <a:lumOff val="50000"/>
          </a:schemeClr>
        </a:buClr>
        <a:buSzPct val="130000"/>
        <a:buFont typeface="Tahoma" panose="020B0604030504040204" pitchFamily="34" charset="0"/>
        <a:buChar char="○"/>
        <a:defRPr kumimoji="1" sz="2133" kern="1200">
          <a:solidFill>
            <a:schemeClr val="tx1"/>
          </a:solidFill>
          <a:latin typeface="+mj-ea"/>
          <a:ea typeface="+mj-ea"/>
          <a:cs typeface="+mn-cs"/>
        </a:defRPr>
      </a:lvl3pPr>
      <a:lvl4pPr marL="1600160" indent="-228594" algn="l" defTabSz="914377" rtl="0" eaLnBrk="1" latinLnBrk="0" hangingPunct="1">
        <a:lnSpc>
          <a:spcPct val="90000"/>
        </a:lnSpc>
        <a:spcBef>
          <a:spcPts val="500"/>
        </a:spcBef>
        <a:buClr>
          <a:schemeClr val="bg1">
            <a:lumMod val="50000"/>
          </a:schemeClr>
        </a:buClr>
        <a:buSzPct val="130000"/>
        <a:buFont typeface="Arial" panose="020B0604020202020204" pitchFamily="34" charset="0"/>
        <a:buChar char="●"/>
        <a:defRPr kumimoji="1" sz="1867" kern="1200">
          <a:solidFill>
            <a:schemeClr val="tx1"/>
          </a:solidFill>
          <a:latin typeface="+mj-ea"/>
          <a:ea typeface="+mj-ea"/>
          <a:cs typeface="+mn-cs"/>
        </a:defRPr>
      </a:lvl4pPr>
      <a:lvl5pPr marL="2057349"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j-ea"/>
          <a:ea typeface="+mj-ea"/>
          <a:cs typeface="+mn-cs"/>
        </a:defRPr>
      </a:lvl5pPr>
      <a:lvl6pPr marL="2514537"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9pPr>
    </p:bodyStyle>
    <p:otherStyle>
      <a:defPPr>
        <a:defRPr lang="en-US"/>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1CC55719-5FCA-4A45-9B29-537E4451782E}"/>
              </a:ext>
              <a:ext uri="{C183D7F6-B498-43B3-948B-1728B52AA6E4}">
                <adec:decorative xmlns:adec="http://schemas.microsoft.com/office/drawing/2017/decorative" val="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r="283"/>
          <a:stretch/>
        </p:blipFill>
        <p:spPr bwMode="gray">
          <a:xfrm>
            <a:off x="0" y="-5351"/>
            <a:ext cx="12192000" cy="955200"/>
          </a:xfrm>
          <a:prstGeom prst="rect">
            <a:avLst/>
          </a:prstGeom>
        </p:spPr>
      </p:pic>
      <p:sp>
        <p:nvSpPr>
          <p:cNvPr id="2" name="Title Placeholder 1"/>
          <p:cNvSpPr>
            <a:spLocks noGrp="1"/>
          </p:cNvSpPr>
          <p:nvPr>
            <p:ph type="title"/>
          </p:nvPr>
        </p:nvSpPr>
        <p:spPr bwMode="gray">
          <a:xfrm>
            <a:off x="312000" y="40800"/>
            <a:ext cx="10320000" cy="873600"/>
          </a:xfrm>
          <a:prstGeom prst="rect">
            <a:avLst/>
          </a:prstGeom>
        </p:spPr>
        <p:txBody>
          <a:bodyPr vert="horz" lIns="0" tIns="108000" rIns="0" bIns="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bwMode="gray">
          <a:xfrm>
            <a:off x="307200" y="1267200"/>
            <a:ext cx="11572800" cy="5049600"/>
          </a:xfrm>
          <a:prstGeom prst="rect">
            <a:avLst/>
          </a:prstGeom>
        </p:spPr>
        <p:txBody>
          <a:bodyPr vert="horz" lIns="0" tIns="0" rIns="0" bIns="0" rtlCol="0">
            <a:normAutofit/>
          </a:bodyPr>
          <a:lstStyle/>
          <a:p>
            <a:pPr lvl="0"/>
            <a:r>
              <a:rPr lang="ja-JP" altLang="en-US"/>
              <a:t>マスター テキストの書式設定</a:t>
            </a:r>
          </a:p>
          <a:p>
            <a:pPr lvl="1"/>
            <a:r>
              <a:rPr lang="ja-JP" altLang="en-US"/>
              <a:t>第</a:t>
            </a:r>
            <a:r>
              <a:rPr lang="en-US" altLang="ja-JP"/>
              <a:t>2</a:t>
            </a:r>
            <a:r>
              <a:rPr lang="ja-JP" altLang="en-US"/>
              <a:t> レベル</a:t>
            </a:r>
          </a:p>
          <a:p>
            <a:pPr lvl="2"/>
            <a:r>
              <a:rPr lang="ja-JP" altLang="en-US"/>
              <a:t>第</a:t>
            </a:r>
            <a:r>
              <a:rPr lang="en-US" altLang="ja-JP"/>
              <a:t>3</a:t>
            </a:r>
            <a:r>
              <a:rPr lang="ja-JP" altLang="en-US"/>
              <a:t> レベル</a:t>
            </a:r>
          </a:p>
          <a:p>
            <a:pPr lvl="3"/>
            <a:r>
              <a:rPr lang="ja-JP" altLang="en-US"/>
              <a:t>第</a:t>
            </a:r>
            <a:r>
              <a:rPr lang="en-US" altLang="ja-JP"/>
              <a:t>4</a:t>
            </a:r>
            <a:r>
              <a:rPr lang="ja-JP" altLang="en-US"/>
              <a:t> レベル</a:t>
            </a:r>
          </a:p>
          <a:p>
            <a:pPr lvl="4"/>
            <a:r>
              <a:rPr lang="ja-JP" altLang="en-US"/>
              <a:t>第</a:t>
            </a:r>
            <a:r>
              <a:rPr lang="en-US" altLang="ja-JP"/>
              <a:t>5</a:t>
            </a:r>
            <a:r>
              <a:rPr lang="ja-JP" altLang="en-US"/>
              <a:t> 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grpSp>
        <p:nvGrpSpPr>
          <p:cNvPr id="24" name="Group 27" descr="Fujitsu">
            <a:extLst>
              <a:ext uri="{FF2B5EF4-FFF2-40B4-BE49-F238E27FC236}">
                <a16:creationId xmlns:a16="http://schemas.microsoft.com/office/drawing/2014/main" id="{A07104EE-4D01-46CC-8925-8219D485EA0D}"/>
              </a:ext>
            </a:extLst>
          </p:cNvPr>
          <p:cNvGrpSpPr/>
          <p:nvPr/>
        </p:nvGrpSpPr>
        <p:grpSpPr bwMode="gray">
          <a:xfrm>
            <a:off x="10892366" y="241188"/>
            <a:ext cx="988484" cy="481781"/>
            <a:chOff x="8012114" y="249161"/>
            <a:chExt cx="892174" cy="434841"/>
          </a:xfrm>
        </p:grpSpPr>
        <p:sp>
          <p:nvSpPr>
            <p:cNvPr id="25" name="Freeform 34">
              <a:extLst>
                <a:ext uri="{FF2B5EF4-FFF2-40B4-BE49-F238E27FC236}">
                  <a16:creationId xmlns:a16="http://schemas.microsoft.com/office/drawing/2014/main" id="{DC306A35-3AAE-46F0-AAF9-46A388793D3D}"/>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6" name="Freeform 35">
              <a:extLst>
                <a:ext uri="{FF2B5EF4-FFF2-40B4-BE49-F238E27FC236}">
                  <a16:creationId xmlns:a16="http://schemas.microsoft.com/office/drawing/2014/main" id="{11903FFF-471E-47B8-935B-CD39B18D8F95}"/>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7" name="Freeform 36">
              <a:extLst>
                <a:ext uri="{FF2B5EF4-FFF2-40B4-BE49-F238E27FC236}">
                  <a16:creationId xmlns:a16="http://schemas.microsoft.com/office/drawing/2014/main" id="{671BE6C8-767D-4D59-881D-429EB92BA14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8" name="Freeform 37">
              <a:extLst>
                <a:ext uri="{FF2B5EF4-FFF2-40B4-BE49-F238E27FC236}">
                  <a16:creationId xmlns:a16="http://schemas.microsoft.com/office/drawing/2014/main" id="{D18DC024-7E92-4916-AAE6-1F645CDFB687}"/>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9" name="Freeform 38">
              <a:extLst>
                <a:ext uri="{FF2B5EF4-FFF2-40B4-BE49-F238E27FC236}">
                  <a16:creationId xmlns:a16="http://schemas.microsoft.com/office/drawing/2014/main" id="{B7CF43AA-546E-4C2B-933E-7F30C4469D1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0" name="Freeform 39">
              <a:extLst>
                <a:ext uri="{FF2B5EF4-FFF2-40B4-BE49-F238E27FC236}">
                  <a16:creationId xmlns:a16="http://schemas.microsoft.com/office/drawing/2014/main" id="{FF1F7038-0943-4E45-AF4F-011183ACAE79}"/>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1" name="Freeform 40">
              <a:extLst>
                <a:ext uri="{FF2B5EF4-FFF2-40B4-BE49-F238E27FC236}">
                  <a16:creationId xmlns:a16="http://schemas.microsoft.com/office/drawing/2014/main" id="{1D5D1B76-1664-428D-9E03-BB04B259513E}"/>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2" name="Freeform 41">
              <a:extLst>
                <a:ext uri="{FF2B5EF4-FFF2-40B4-BE49-F238E27FC236}">
                  <a16:creationId xmlns:a16="http://schemas.microsoft.com/office/drawing/2014/main" id="{CABF1A31-A3C1-40C7-B3A4-04BCF3CB3D37}"/>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pic>
        <p:nvPicPr>
          <p:cNvPr id="18" name="図 17" descr="FUJITSU-RESTRICTED">
            <a:extLst>
              <a:ext uri="{FF2B5EF4-FFF2-40B4-BE49-F238E27FC236}">
                <a16:creationId xmlns:a16="http://schemas.microsoft.com/office/drawing/2014/main" id="{DB3A9F17-4176-47AB-B3AA-B016A568D1C4}"/>
              </a:ext>
              <a:ext uri="{C183D7F6-B498-43B3-948B-1728B52AA6E4}">
                <adec:decorative xmlns:adec="http://schemas.microsoft.com/office/drawing/2017/decorative" val="0"/>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
        <p:nvSpPr>
          <p:cNvPr id="5" name="Footer Placeholder 4"/>
          <p:cNvSpPr>
            <a:spLocks noGrp="1"/>
          </p:cNvSpPr>
          <p:nvPr>
            <p:ph type="ftr" sz="quarter" idx="3"/>
          </p:nvPr>
        </p:nvSpPr>
        <p:spPr bwMode="gray">
          <a:xfrm>
            <a:off x="7328747" y="6518401"/>
            <a:ext cx="4556053" cy="98412"/>
          </a:xfrm>
          <a:prstGeom prst="rect">
            <a:avLst/>
          </a:prstGeom>
        </p:spPr>
        <p:txBody>
          <a:bodyPr vert="horz" wrap="none" lIns="0" tIns="0" rIns="0" bIns="0" rtlCol="0" anchor="ctr"/>
          <a:lstStyle>
            <a:lvl1pPr algn="r">
              <a:defRPr sz="933">
                <a:solidFill>
                  <a:schemeClr val="tx1"/>
                </a:solidFill>
                <a:latin typeface="Arial" panose="020B0604020202020204" pitchFamily="34" charset="0"/>
                <a:cs typeface="Arial" panose="020B0604020202020204" pitchFamily="34" charset="0"/>
              </a:defRPr>
            </a:lvl1pPr>
          </a:lstStyle>
          <a:p>
            <a:r>
              <a:rPr lang="de-DE" altLang="ja-JP"/>
              <a:t>Copyright 2022 NANJING FUJITSU NANDA SOFTWARE TECHNOLOGY CO., LTD.</a:t>
            </a:r>
            <a:endParaRPr lang="de-DE" altLang="ja-JP" dirty="0"/>
          </a:p>
        </p:txBody>
      </p:sp>
      <p:sp>
        <p:nvSpPr>
          <p:cNvPr id="17" name="Slide Number Placeholder 5">
            <a:extLst>
              <a:ext uri="{FF2B5EF4-FFF2-40B4-BE49-F238E27FC236}">
                <a16:creationId xmlns:a16="http://schemas.microsoft.com/office/drawing/2014/main" id="{5FD66971-1663-4735-86AA-EDAC07B3B6E3}"/>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spTree>
    <p:extLst>
      <p:ext uri="{BB962C8B-B14F-4D97-AF65-F5344CB8AC3E}">
        <p14:creationId xmlns:p14="http://schemas.microsoft.com/office/powerpoint/2010/main" val="7413493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Lst>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dec="http://schemas.microsoft.com/office/drawing/2017/decorative" xmlns:a16="http://schemas.microsoft.com/office/drawing/2014/main" xmlns="">
      <p:transition spd="med">
        <p:fade/>
      </p:transition>
    </mc:Fallback>
  </mc:AlternateContent>
  <p:hf hdr="0" dt="0"/>
  <p:txStyles>
    <p:titleStyle>
      <a:lvl1pPr algn="l" defTabSz="914377" rtl="0" eaLnBrk="1" latinLnBrk="0" hangingPunct="1">
        <a:lnSpc>
          <a:spcPct val="90000"/>
        </a:lnSpc>
        <a:spcBef>
          <a:spcPct val="0"/>
        </a:spcBef>
        <a:buNone/>
        <a:defRPr kumimoji="1" sz="3733" b="1" kern="1200">
          <a:solidFill>
            <a:schemeClr val="bg1"/>
          </a:solidFill>
          <a:latin typeface="+mj-lt"/>
          <a:ea typeface="+mj-ea"/>
          <a:cs typeface="+mj-cs"/>
        </a:defRPr>
      </a:lvl1pPr>
    </p:titleStyle>
    <p:bodyStyle>
      <a:lvl1pPr marL="228594" indent="-287993" algn="l" defTabSz="914377" rtl="0" eaLnBrk="1" latinLnBrk="0" hangingPunct="1">
        <a:lnSpc>
          <a:spcPct val="90000"/>
        </a:lnSpc>
        <a:spcBef>
          <a:spcPts val="1000"/>
        </a:spcBef>
        <a:buClr>
          <a:schemeClr val="accent1"/>
        </a:buClr>
        <a:buSzPct val="130000"/>
        <a:buFont typeface="Tahoma" panose="020B0604030504040204" pitchFamily="34" charset="0"/>
        <a:buChar char="○"/>
        <a:defRPr kumimoji="1" sz="2933"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chemeClr val="accent3"/>
        </a:buClr>
        <a:buSzPct val="130000"/>
        <a:buFont typeface="Tahoma" panose="020B0604030504040204" pitchFamily="34" charset="0"/>
        <a:buChar char="○"/>
        <a:defRPr kumimoji="1"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chemeClr val="tx1">
            <a:lumMod val="50000"/>
            <a:lumOff val="50000"/>
          </a:schemeClr>
        </a:buClr>
        <a:buSzPct val="130000"/>
        <a:buFont typeface="Tahoma" panose="020B0604030504040204" pitchFamily="34" charset="0"/>
        <a:buChar char="○"/>
        <a:defRPr kumimoji="1" sz="2133"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chemeClr val="bg1">
            <a:lumMod val="50000"/>
          </a:schemeClr>
        </a:buClr>
        <a:buSzPct val="130000"/>
        <a:buFont typeface="Arial" panose="020B0604020202020204" pitchFamily="34" charset="0"/>
        <a:buChar char="●"/>
        <a:defRPr kumimoji="1" sz="1867"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9pPr>
    </p:bodyStyle>
    <p:otherStyle>
      <a:defPPr>
        <a:defRPr lang="en-US"/>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4A610FE8-4E13-44F5-8261-1F6C83957A07}"/>
              </a:ext>
              <a:ext uri="{C183D7F6-B498-43B3-948B-1728B52AA6E4}">
                <adec:decorative xmlns:adec="http://schemas.microsoft.com/office/drawing/2017/decorative" val="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r="283"/>
          <a:stretch/>
        </p:blipFill>
        <p:spPr bwMode="gray">
          <a:xfrm>
            <a:off x="0" y="-5349"/>
            <a:ext cx="12192000" cy="955200"/>
          </a:xfrm>
          <a:prstGeom prst="rect">
            <a:avLst/>
          </a:prstGeom>
        </p:spPr>
      </p:pic>
      <p:sp>
        <p:nvSpPr>
          <p:cNvPr id="20" name="正方形/長方形 3">
            <a:extLst>
              <a:ext uri="{FF2B5EF4-FFF2-40B4-BE49-F238E27FC236}">
                <a16:creationId xmlns:a16="http://schemas.microsoft.com/office/drawing/2014/main" id="{01B82633-049F-4C00-BBD3-E3F88671F94A}"/>
              </a:ext>
            </a:extLst>
          </p:cNvPr>
          <p:cNvSpPr/>
          <p:nvPr/>
        </p:nvSpPr>
        <p:spPr bwMode="gray">
          <a:xfrm>
            <a:off x="9062503" y="-2858"/>
            <a:ext cx="3129496" cy="952709"/>
          </a:xfrm>
          <a:prstGeom prst="rect">
            <a:avLst/>
          </a:prstGeom>
          <a:gradFill flip="none" rotWithShape="1">
            <a:gsLst>
              <a:gs pos="0">
                <a:schemeClr val="accent1">
                  <a:alpha val="80000"/>
                </a:schemeClr>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400">
              <a:solidFill>
                <a:schemeClr val="tx1"/>
              </a:solidFill>
            </a:endParaRPr>
          </a:p>
        </p:txBody>
      </p:sp>
      <p:sp>
        <p:nvSpPr>
          <p:cNvPr id="2" name="Title Placeholder 1">
            <a:extLst>
              <a:ext uri="{C183D7F6-B498-43B3-948B-1728B52AA6E4}">
                <adec:decorative xmlns:adec="http://schemas.microsoft.com/office/drawing/2017/decorative" val="0"/>
              </a:ext>
            </a:extLst>
          </p:cNvPr>
          <p:cNvSpPr>
            <a:spLocks noGrp="1"/>
          </p:cNvSpPr>
          <p:nvPr>
            <p:ph type="title"/>
          </p:nvPr>
        </p:nvSpPr>
        <p:spPr bwMode="gray">
          <a:xfrm>
            <a:off x="312000" y="43200"/>
            <a:ext cx="10320000" cy="873600"/>
          </a:xfrm>
          <a:prstGeom prst="rect">
            <a:avLst/>
          </a:prstGeom>
        </p:spPr>
        <p:txBody>
          <a:bodyPr vert="horz" lIns="0" tIns="108000" rIns="0" bIns="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bwMode="gray">
          <a:xfrm>
            <a:off x="307200" y="1267200"/>
            <a:ext cx="11572800" cy="5049600"/>
          </a:xfrm>
          <a:prstGeom prst="rect">
            <a:avLst/>
          </a:prstGeom>
        </p:spPr>
        <p:txBody>
          <a:bodyPr vert="horz" lIns="0" tIns="0" rIns="0" bIns="0" rtlCol="0">
            <a:normAutofit/>
          </a:bodyPr>
          <a:lstStyle/>
          <a:p>
            <a:pPr lvl="0"/>
            <a:r>
              <a:rPr lang="ja-JP" altLang="en-US"/>
              <a:t>マスター テキストの書式設定</a:t>
            </a:r>
          </a:p>
          <a:p>
            <a:pPr lvl="1"/>
            <a:r>
              <a:rPr lang="ja-JP" altLang="en-US"/>
              <a:t>第</a:t>
            </a:r>
            <a:r>
              <a:rPr lang="en-US" altLang="ja-JP"/>
              <a:t>2</a:t>
            </a:r>
            <a:r>
              <a:rPr lang="ja-JP" altLang="en-US"/>
              <a:t> レベル</a:t>
            </a:r>
          </a:p>
          <a:p>
            <a:pPr lvl="2"/>
            <a:r>
              <a:rPr lang="ja-JP" altLang="en-US"/>
              <a:t>第</a:t>
            </a:r>
            <a:r>
              <a:rPr lang="en-US" altLang="ja-JP"/>
              <a:t>3</a:t>
            </a:r>
            <a:r>
              <a:rPr lang="ja-JP" altLang="en-US"/>
              <a:t> レベル</a:t>
            </a:r>
          </a:p>
          <a:p>
            <a:pPr lvl="3"/>
            <a:r>
              <a:rPr lang="ja-JP" altLang="en-US"/>
              <a:t>第</a:t>
            </a:r>
            <a:r>
              <a:rPr lang="en-US" altLang="ja-JP"/>
              <a:t>4</a:t>
            </a:r>
            <a:r>
              <a:rPr lang="ja-JP" altLang="en-US"/>
              <a:t> レベル</a:t>
            </a:r>
          </a:p>
          <a:p>
            <a:pPr lvl="4"/>
            <a:r>
              <a:rPr lang="ja-JP" altLang="en-US"/>
              <a:t>第</a:t>
            </a:r>
            <a:r>
              <a:rPr lang="en-US" altLang="ja-JP"/>
              <a:t>5</a:t>
            </a:r>
            <a:r>
              <a:rPr lang="ja-JP" altLang="en-US"/>
              <a:t> 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grpSp>
        <p:nvGrpSpPr>
          <p:cNvPr id="24" name="Group 27" descr="Fujitsu">
            <a:extLst>
              <a:ext uri="{FF2B5EF4-FFF2-40B4-BE49-F238E27FC236}">
                <a16:creationId xmlns:a16="http://schemas.microsoft.com/office/drawing/2014/main" id="{A07104EE-4D01-46CC-8925-8219D485EA0D}"/>
              </a:ext>
            </a:extLst>
          </p:cNvPr>
          <p:cNvGrpSpPr/>
          <p:nvPr/>
        </p:nvGrpSpPr>
        <p:grpSpPr bwMode="gray">
          <a:xfrm>
            <a:off x="10892366" y="241188"/>
            <a:ext cx="988484" cy="481781"/>
            <a:chOff x="8012114" y="249161"/>
            <a:chExt cx="892174" cy="434841"/>
          </a:xfrm>
        </p:grpSpPr>
        <p:sp>
          <p:nvSpPr>
            <p:cNvPr id="25" name="Freeform 34">
              <a:extLst>
                <a:ext uri="{FF2B5EF4-FFF2-40B4-BE49-F238E27FC236}">
                  <a16:creationId xmlns:a16="http://schemas.microsoft.com/office/drawing/2014/main" id="{DC306A35-3AAE-46F0-AAF9-46A388793D3D}"/>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6" name="Freeform 35">
              <a:extLst>
                <a:ext uri="{FF2B5EF4-FFF2-40B4-BE49-F238E27FC236}">
                  <a16:creationId xmlns:a16="http://schemas.microsoft.com/office/drawing/2014/main" id="{11903FFF-471E-47B8-935B-CD39B18D8F95}"/>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7" name="Freeform 36">
              <a:extLst>
                <a:ext uri="{FF2B5EF4-FFF2-40B4-BE49-F238E27FC236}">
                  <a16:creationId xmlns:a16="http://schemas.microsoft.com/office/drawing/2014/main" id="{671BE6C8-767D-4D59-881D-429EB92BA14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8" name="Freeform 37">
              <a:extLst>
                <a:ext uri="{FF2B5EF4-FFF2-40B4-BE49-F238E27FC236}">
                  <a16:creationId xmlns:a16="http://schemas.microsoft.com/office/drawing/2014/main" id="{D18DC024-7E92-4916-AAE6-1F645CDFB687}"/>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9" name="Freeform 38">
              <a:extLst>
                <a:ext uri="{FF2B5EF4-FFF2-40B4-BE49-F238E27FC236}">
                  <a16:creationId xmlns:a16="http://schemas.microsoft.com/office/drawing/2014/main" id="{B7CF43AA-546E-4C2B-933E-7F30C4469D1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0" name="Freeform 39">
              <a:extLst>
                <a:ext uri="{FF2B5EF4-FFF2-40B4-BE49-F238E27FC236}">
                  <a16:creationId xmlns:a16="http://schemas.microsoft.com/office/drawing/2014/main" id="{FF1F7038-0943-4E45-AF4F-011183ACAE79}"/>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1" name="Freeform 40">
              <a:extLst>
                <a:ext uri="{FF2B5EF4-FFF2-40B4-BE49-F238E27FC236}">
                  <a16:creationId xmlns:a16="http://schemas.microsoft.com/office/drawing/2014/main" id="{1D5D1B76-1664-428D-9E03-BB04B259513E}"/>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2" name="Freeform 41">
              <a:extLst>
                <a:ext uri="{FF2B5EF4-FFF2-40B4-BE49-F238E27FC236}">
                  <a16:creationId xmlns:a16="http://schemas.microsoft.com/office/drawing/2014/main" id="{CABF1A31-A3C1-40C7-B3A4-04BCF3CB3D37}"/>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pic>
        <p:nvPicPr>
          <p:cNvPr id="18" name="図 17" descr="FUJITSU-RESTRICTED">
            <a:extLst>
              <a:ext uri="{FF2B5EF4-FFF2-40B4-BE49-F238E27FC236}">
                <a16:creationId xmlns:a16="http://schemas.microsoft.com/office/drawing/2014/main" id="{70277972-6883-48B8-A455-15513BE345FF}"/>
              </a:ext>
              <a:ext uri="{C183D7F6-B498-43B3-948B-1728B52AA6E4}">
                <adec:decorative xmlns:adec="http://schemas.microsoft.com/office/drawing/2017/decorative" val="0"/>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
        <p:nvSpPr>
          <p:cNvPr id="5" name="Footer Placeholder 4"/>
          <p:cNvSpPr>
            <a:spLocks noGrp="1"/>
          </p:cNvSpPr>
          <p:nvPr>
            <p:ph type="ftr" sz="quarter" idx="3"/>
          </p:nvPr>
        </p:nvSpPr>
        <p:spPr bwMode="gray">
          <a:xfrm>
            <a:off x="10344000" y="6518400"/>
            <a:ext cx="1540800" cy="144000"/>
          </a:xfrm>
          <a:prstGeom prst="rect">
            <a:avLst/>
          </a:prstGeom>
        </p:spPr>
        <p:txBody>
          <a:bodyPr vert="horz" wrap="none" lIns="0" tIns="0" rIns="0" bIns="0" rtlCol="0" anchor="ctr"/>
          <a:lstStyle>
            <a:lvl1pPr algn="r">
              <a:defRPr sz="933">
                <a:solidFill>
                  <a:schemeClr val="tx1"/>
                </a:solidFill>
                <a:latin typeface="Arial" panose="020B0604020202020204" pitchFamily="34" charset="0"/>
                <a:cs typeface="Arial" panose="020B0604020202020204" pitchFamily="34" charset="0"/>
              </a:defRPr>
            </a:lvl1pPr>
          </a:lstStyle>
          <a:p>
            <a:r>
              <a:rPr lang="de-DE" altLang="ja-JP"/>
              <a:t>Copyright 2022 NANJING FUJITSU NANDA SOFTWARE TECHNOLOGY CO., LTD.</a:t>
            </a:r>
          </a:p>
        </p:txBody>
      </p:sp>
      <p:sp>
        <p:nvSpPr>
          <p:cNvPr id="17" name="Slide Number Placeholder 5">
            <a:extLst>
              <a:ext uri="{FF2B5EF4-FFF2-40B4-BE49-F238E27FC236}">
                <a16:creationId xmlns:a16="http://schemas.microsoft.com/office/drawing/2014/main" id="{77DC5FBD-BA73-4475-A498-FD167F60DD8B}"/>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spTree>
    <p:extLst>
      <p:ext uri="{BB962C8B-B14F-4D97-AF65-F5344CB8AC3E}">
        <p14:creationId xmlns:p14="http://schemas.microsoft.com/office/powerpoint/2010/main" val="35330115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Lst>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dec="http://schemas.microsoft.com/office/drawing/2017/decorative" xmlns:a16="http://schemas.microsoft.com/office/drawing/2014/main" xmlns="">
      <p:transition spd="med">
        <p:fade/>
      </p:transition>
    </mc:Fallback>
  </mc:AlternateContent>
  <p:hf hdr="0" dt="0"/>
  <p:txStyles>
    <p:titleStyle>
      <a:lvl1pPr algn="l" defTabSz="914377" rtl="0" eaLnBrk="1" latinLnBrk="0" hangingPunct="1">
        <a:lnSpc>
          <a:spcPct val="90000"/>
        </a:lnSpc>
        <a:spcBef>
          <a:spcPct val="0"/>
        </a:spcBef>
        <a:buNone/>
        <a:defRPr kumimoji="1" sz="3733" b="1" kern="1200">
          <a:solidFill>
            <a:schemeClr val="bg1"/>
          </a:solidFill>
          <a:latin typeface="+mj-lt"/>
          <a:ea typeface="+mj-ea"/>
          <a:cs typeface="+mj-cs"/>
        </a:defRPr>
      </a:lvl1pPr>
    </p:titleStyle>
    <p:bodyStyle>
      <a:lvl1pPr marL="228594" indent="-287993" algn="l" defTabSz="914377" rtl="0" eaLnBrk="1" latinLnBrk="0" hangingPunct="1">
        <a:lnSpc>
          <a:spcPct val="90000"/>
        </a:lnSpc>
        <a:spcBef>
          <a:spcPts val="1000"/>
        </a:spcBef>
        <a:buClr>
          <a:schemeClr val="accent1"/>
        </a:buClr>
        <a:buSzPct val="130000"/>
        <a:buFont typeface="Tahoma" panose="020B0604030504040204" pitchFamily="34" charset="0"/>
        <a:buChar char="○"/>
        <a:defRPr kumimoji="1" sz="2933" kern="1200">
          <a:solidFill>
            <a:schemeClr val="tx1"/>
          </a:solidFill>
          <a:latin typeface="+mj-ea"/>
          <a:ea typeface="+mj-ea"/>
          <a:cs typeface="+mn-cs"/>
        </a:defRPr>
      </a:lvl1pPr>
      <a:lvl2pPr marL="685783" indent="-228594" algn="l" defTabSz="914377" rtl="0" eaLnBrk="1" latinLnBrk="0" hangingPunct="1">
        <a:lnSpc>
          <a:spcPct val="90000"/>
        </a:lnSpc>
        <a:spcBef>
          <a:spcPts val="500"/>
        </a:spcBef>
        <a:buClr>
          <a:schemeClr val="accent2"/>
        </a:buClr>
        <a:buSzPct val="130000"/>
        <a:buFont typeface="Tahoma" panose="020B0604030504040204" pitchFamily="34" charset="0"/>
        <a:buChar char="○"/>
        <a:defRPr kumimoji="1" sz="2400" kern="1200">
          <a:solidFill>
            <a:schemeClr val="tx1"/>
          </a:solidFill>
          <a:latin typeface="+mj-ea"/>
          <a:ea typeface="+mj-ea"/>
          <a:cs typeface="+mn-cs"/>
        </a:defRPr>
      </a:lvl2pPr>
      <a:lvl3pPr marL="1142971" indent="-228594" algn="l" defTabSz="914377" rtl="0" eaLnBrk="1" latinLnBrk="0" hangingPunct="1">
        <a:lnSpc>
          <a:spcPct val="90000"/>
        </a:lnSpc>
        <a:spcBef>
          <a:spcPts val="500"/>
        </a:spcBef>
        <a:buClr>
          <a:schemeClr val="tx1">
            <a:lumMod val="50000"/>
            <a:lumOff val="50000"/>
          </a:schemeClr>
        </a:buClr>
        <a:buSzPct val="130000"/>
        <a:buFont typeface="Tahoma" panose="020B0604030504040204" pitchFamily="34" charset="0"/>
        <a:buChar char="○"/>
        <a:defRPr kumimoji="1" sz="2133" kern="1200">
          <a:solidFill>
            <a:schemeClr val="tx1"/>
          </a:solidFill>
          <a:latin typeface="+mj-ea"/>
          <a:ea typeface="+mj-ea"/>
          <a:cs typeface="+mn-cs"/>
        </a:defRPr>
      </a:lvl3pPr>
      <a:lvl4pPr marL="1600160" indent="-228594" algn="l" defTabSz="914377" rtl="0" eaLnBrk="1" latinLnBrk="0" hangingPunct="1">
        <a:lnSpc>
          <a:spcPct val="90000"/>
        </a:lnSpc>
        <a:spcBef>
          <a:spcPts val="500"/>
        </a:spcBef>
        <a:buClr>
          <a:schemeClr val="bg1">
            <a:lumMod val="50000"/>
          </a:schemeClr>
        </a:buClr>
        <a:buSzPct val="130000"/>
        <a:buFont typeface="Arial" panose="020B0604020202020204" pitchFamily="34" charset="0"/>
        <a:buChar char="●"/>
        <a:defRPr kumimoji="1" sz="1867" kern="1200">
          <a:solidFill>
            <a:schemeClr val="tx1"/>
          </a:solidFill>
          <a:latin typeface="+mj-ea"/>
          <a:ea typeface="+mj-ea"/>
          <a:cs typeface="+mn-cs"/>
        </a:defRPr>
      </a:lvl4pPr>
      <a:lvl5pPr marL="2057349"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j-ea"/>
          <a:ea typeface="+mj-ea"/>
          <a:cs typeface="+mn-cs"/>
        </a:defRPr>
      </a:lvl5pPr>
      <a:lvl6pPr marL="2514537"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9pPr>
    </p:bodyStyle>
    <p:otherStyle>
      <a:defPPr>
        <a:defRPr lang="en-US"/>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40ECD1A6-1A6B-424D-8080-308AC80A0530}"/>
              </a:ext>
              <a:ext uri="{C183D7F6-B498-43B3-948B-1728B52AA6E4}">
                <adec:decorative xmlns:adec="http://schemas.microsoft.com/office/drawing/2017/decorative" val="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r="295"/>
          <a:stretch/>
        </p:blipFill>
        <p:spPr bwMode="gray">
          <a:xfrm>
            <a:off x="1525" y="-5231"/>
            <a:ext cx="12190476" cy="955200"/>
          </a:xfrm>
          <a:prstGeom prst="rect">
            <a:avLst/>
          </a:prstGeom>
        </p:spPr>
      </p:pic>
      <p:sp>
        <p:nvSpPr>
          <p:cNvPr id="17" name="正方形/長方形 3">
            <a:extLst>
              <a:ext uri="{FF2B5EF4-FFF2-40B4-BE49-F238E27FC236}">
                <a16:creationId xmlns:a16="http://schemas.microsoft.com/office/drawing/2014/main" id="{1818A7E9-356B-4706-BDB8-EF72749A6FC0}"/>
              </a:ext>
            </a:extLst>
          </p:cNvPr>
          <p:cNvSpPr/>
          <p:nvPr/>
        </p:nvSpPr>
        <p:spPr bwMode="gray">
          <a:xfrm>
            <a:off x="9694922" y="-2740"/>
            <a:ext cx="2497077" cy="952709"/>
          </a:xfrm>
          <a:prstGeom prst="rect">
            <a:avLst/>
          </a:prstGeom>
          <a:gradFill flip="none" rotWithShape="1">
            <a:gsLst>
              <a:gs pos="0">
                <a:schemeClr val="accent6">
                  <a:alpha val="60000"/>
                </a:schemeClr>
              </a:gs>
              <a:gs pos="100000">
                <a:schemeClr val="accent6">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400">
              <a:solidFill>
                <a:schemeClr val="tx1"/>
              </a:solidFill>
            </a:endParaRPr>
          </a:p>
        </p:txBody>
      </p:sp>
      <p:sp>
        <p:nvSpPr>
          <p:cNvPr id="2" name="Title Placeholder 1"/>
          <p:cNvSpPr>
            <a:spLocks noGrp="1"/>
          </p:cNvSpPr>
          <p:nvPr>
            <p:ph type="title"/>
          </p:nvPr>
        </p:nvSpPr>
        <p:spPr bwMode="gray">
          <a:xfrm>
            <a:off x="312000" y="43200"/>
            <a:ext cx="10320000" cy="873600"/>
          </a:xfrm>
          <a:prstGeom prst="rect">
            <a:avLst/>
          </a:prstGeom>
        </p:spPr>
        <p:txBody>
          <a:bodyPr vert="horz" lIns="0" tIns="108000" rIns="0" bIns="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bwMode="gray">
          <a:xfrm>
            <a:off x="307200" y="1267200"/>
            <a:ext cx="11572800" cy="5049600"/>
          </a:xfrm>
          <a:prstGeom prst="rect">
            <a:avLst/>
          </a:prstGeom>
        </p:spPr>
        <p:txBody>
          <a:bodyPr vert="horz" lIns="0" tIns="0" rIns="0" bIns="0" rtlCol="0">
            <a:normAutofit/>
          </a:bodyPr>
          <a:lstStyle/>
          <a:p>
            <a:pPr lvl="0"/>
            <a:r>
              <a:rPr lang="ja-JP" altLang="en-US"/>
              <a:t>マスター テキストの書式設定</a:t>
            </a:r>
          </a:p>
          <a:p>
            <a:pPr lvl="1"/>
            <a:r>
              <a:rPr lang="ja-JP" altLang="en-US"/>
              <a:t>第</a:t>
            </a:r>
            <a:r>
              <a:rPr lang="en-US" altLang="ja-JP"/>
              <a:t>2</a:t>
            </a:r>
            <a:r>
              <a:rPr lang="ja-JP" altLang="en-US"/>
              <a:t> レベル</a:t>
            </a:r>
          </a:p>
          <a:p>
            <a:pPr lvl="2"/>
            <a:r>
              <a:rPr lang="ja-JP" altLang="en-US"/>
              <a:t>第</a:t>
            </a:r>
            <a:r>
              <a:rPr lang="en-US" altLang="ja-JP"/>
              <a:t>3</a:t>
            </a:r>
            <a:r>
              <a:rPr lang="ja-JP" altLang="en-US"/>
              <a:t> レベル</a:t>
            </a:r>
          </a:p>
          <a:p>
            <a:pPr lvl="3"/>
            <a:r>
              <a:rPr lang="ja-JP" altLang="en-US"/>
              <a:t>第</a:t>
            </a:r>
            <a:r>
              <a:rPr lang="en-US" altLang="ja-JP"/>
              <a:t>4</a:t>
            </a:r>
            <a:r>
              <a:rPr lang="ja-JP" altLang="en-US"/>
              <a:t> レベル</a:t>
            </a:r>
          </a:p>
          <a:p>
            <a:pPr lvl="4"/>
            <a:r>
              <a:rPr lang="ja-JP" altLang="en-US"/>
              <a:t>第</a:t>
            </a:r>
            <a:r>
              <a:rPr lang="en-US" altLang="ja-JP"/>
              <a:t>5</a:t>
            </a:r>
            <a:r>
              <a:rPr lang="ja-JP" altLang="en-US"/>
              <a:t> 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grpSp>
        <p:nvGrpSpPr>
          <p:cNvPr id="24" name="Group 27" descr="Fujitsu">
            <a:extLst>
              <a:ext uri="{FF2B5EF4-FFF2-40B4-BE49-F238E27FC236}">
                <a16:creationId xmlns:a16="http://schemas.microsoft.com/office/drawing/2014/main" id="{A07104EE-4D01-46CC-8925-8219D485EA0D}"/>
              </a:ext>
            </a:extLst>
          </p:cNvPr>
          <p:cNvGrpSpPr/>
          <p:nvPr/>
        </p:nvGrpSpPr>
        <p:grpSpPr bwMode="gray">
          <a:xfrm>
            <a:off x="10892366" y="241188"/>
            <a:ext cx="988484" cy="481781"/>
            <a:chOff x="8012114" y="249161"/>
            <a:chExt cx="892174" cy="434841"/>
          </a:xfrm>
        </p:grpSpPr>
        <p:sp>
          <p:nvSpPr>
            <p:cNvPr id="25" name="Freeform 34">
              <a:extLst>
                <a:ext uri="{FF2B5EF4-FFF2-40B4-BE49-F238E27FC236}">
                  <a16:creationId xmlns:a16="http://schemas.microsoft.com/office/drawing/2014/main" id="{DC306A35-3AAE-46F0-AAF9-46A388793D3D}"/>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6" name="Freeform 35">
              <a:extLst>
                <a:ext uri="{FF2B5EF4-FFF2-40B4-BE49-F238E27FC236}">
                  <a16:creationId xmlns:a16="http://schemas.microsoft.com/office/drawing/2014/main" id="{11903FFF-471E-47B8-935B-CD39B18D8F95}"/>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7" name="Freeform 36">
              <a:extLst>
                <a:ext uri="{FF2B5EF4-FFF2-40B4-BE49-F238E27FC236}">
                  <a16:creationId xmlns:a16="http://schemas.microsoft.com/office/drawing/2014/main" id="{671BE6C8-767D-4D59-881D-429EB92BA14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8" name="Freeform 37">
              <a:extLst>
                <a:ext uri="{FF2B5EF4-FFF2-40B4-BE49-F238E27FC236}">
                  <a16:creationId xmlns:a16="http://schemas.microsoft.com/office/drawing/2014/main" id="{D18DC024-7E92-4916-AAE6-1F645CDFB687}"/>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9" name="Freeform 38">
              <a:extLst>
                <a:ext uri="{FF2B5EF4-FFF2-40B4-BE49-F238E27FC236}">
                  <a16:creationId xmlns:a16="http://schemas.microsoft.com/office/drawing/2014/main" id="{B7CF43AA-546E-4C2B-933E-7F30C4469D1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0" name="Freeform 39">
              <a:extLst>
                <a:ext uri="{FF2B5EF4-FFF2-40B4-BE49-F238E27FC236}">
                  <a16:creationId xmlns:a16="http://schemas.microsoft.com/office/drawing/2014/main" id="{FF1F7038-0943-4E45-AF4F-011183ACAE79}"/>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1" name="Freeform 40">
              <a:extLst>
                <a:ext uri="{FF2B5EF4-FFF2-40B4-BE49-F238E27FC236}">
                  <a16:creationId xmlns:a16="http://schemas.microsoft.com/office/drawing/2014/main" id="{1D5D1B76-1664-428D-9E03-BB04B259513E}"/>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2" name="Freeform 41">
              <a:extLst>
                <a:ext uri="{FF2B5EF4-FFF2-40B4-BE49-F238E27FC236}">
                  <a16:creationId xmlns:a16="http://schemas.microsoft.com/office/drawing/2014/main" id="{CABF1A31-A3C1-40C7-B3A4-04BCF3CB3D37}"/>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pic>
        <p:nvPicPr>
          <p:cNvPr id="19" name="図 18" descr="FUJITSU-RESTRICTED">
            <a:extLst>
              <a:ext uri="{FF2B5EF4-FFF2-40B4-BE49-F238E27FC236}">
                <a16:creationId xmlns:a16="http://schemas.microsoft.com/office/drawing/2014/main" id="{41F3F593-9863-4280-BFE4-25631A4561C3}"/>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sp>
        <p:nvSpPr>
          <p:cNvPr id="5" name="Footer Placeholder 4"/>
          <p:cNvSpPr>
            <a:spLocks noGrp="1"/>
          </p:cNvSpPr>
          <p:nvPr>
            <p:ph type="ftr" sz="quarter" idx="3"/>
          </p:nvPr>
        </p:nvSpPr>
        <p:spPr bwMode="gray">
          <a:xfrm>
            <a:off x="10344000" y="6518400"/>
            <a:ext cx="1540800" cy="144000"/>
          </a:xfrm>
          <a:prstGeom prst="rect">
            <a:avLst/>
          </a:prstGeom>
        </p:spPr>
        <p:txBody>
          <a:bodyPr vert="horz" wrap="none" lIns="0" tIns="0" rIns="0" bIns="0" rtlCol="0" anchor="ctr"/>
          <a:lstStyle>
            <a:lvl1pPr algn="r">
              <a:defRPr sz="933">
                <a:solidFill>
                  <a:schemeClr val="tx1"/>
                </a:solidFill>
                <a:latin typeface="Arial" panose="020B0604020202020204" pitchFamily="34" charset="0"/>
                <a:cs typeface="Arial" panose="020B0604020202020204" pitchFamily="34" charset="0"/>
              </a:defRPr>
            </a:lvl1pPr>
          </a:lstStyle>
          <a:p>
            <a:r>
              <a:rPr lang="de-DE" altLang="ja-JP"/>
              <a:t>Copyright 2022 NANJING FUJITSU NANDA SOFTWARE TECHNOLOGY CO., LTD.</a:t>
            </a:r>
          </a:p>
        </p:txBody>
      </p:sp>
      <p:sp>
        <p:nvSpPr>
          <p:cNvPr id="18" name="Slide Number Placeholder 5">
            <a:extLst>
              <a:ext uri="{FF2B5EF4-FFF2-40B4-BE49-F238E27FC236}">
                <a16:creationId xmlns:a16="http://schemas.microsoft.com/office/drawing/2014/main" id="{46C4A7D1-266B-46A5-B76C-633DB74BB133}"/>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spTree>
    <p:extLst>
      <p:ext uri="{BB962C8B-B14F-4D97-AF65-F5344CB8AC3E}">
        <p14:creationId xmlns:p14="http://schemas.microsoft.com/office/powerpoint/2010/main" val="127575251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Lst>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dec="http://schemas.microsoft.com/office/drawing/2017/decorative" xmlns:a16="http://schemas.microsoft.com/office/drawing/2014/main" xmlns="">
      <p:transition spd="med">
        <p:fade/>
      </p:transition>
    </mc:Fallback>
  </mc:AlternateContent>
  <p:hf hdr="0" dt="0"/>
  <p:txStyles>
    <p:titleStyle>
      <a:lvl1pPr algn="l" defTabSz="914377" rtl="0" eaLnBrk="1" latinLnBrk="0" hangingPunct="1">
        <a:lnSpc>
          <a:spcPct val="90000"/>
        </a:lnSpc>
        <a:spcBef>
          <a:spcPct val="0"/>
        </a:spcBef>
        <a:buNone/>
        <a:defRPr kumimoji="1" sz="3733" b="1" kern="1200">
          <a:solidFill>
            <a:schemeClr val="bg1"/>
          </a:solidFill>
          <a:latin typeface="+mj-lt"/>
          <a:ea typeface="+mj-ea"/>
          <a:cs typeface="+mj-cs"/>
        </a:defRPr>
      </a:lvl1pPr>
    </p:titleStyle>
    <p:bodyStyle>
      <a:lvl1pPr marL="228594" indent="-287993" algn="l" defTabSz="914377" rtl="0" eaLnBrk="1" latinLnBrk="0" hangingPunct="1">
        <a:lnSpc>
          <a:spcPct val="90000"/>
        </a:lnSpc>
        <a:spcBef>
          <a:spcPts val="1000"/>
        </a:spcBef>
        <a:buClr>
          <a:schemeClr val="accent6"/>
        </a:buClr>
        <a:buSzPct val="130000"/>
        <a:buFont typeface="Tahoma" panose="020B0604030504040204" pitchFamily="34" charset="0"/>
        <a:buChar char="○"/>
        <a:defRPr kumimoji="1" sz="2933"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chemeClr val="accent5"/>
        </a:buClr>
        <a:buSzPct val="130000"/>
        <a:buFont typeface="Tahoma" panose="020B0604030504040204" pitchFamily="34" charset="0"/>
        <a:buChar char="○"/>
        <a:defRPr kumimoji="1"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chemeClr val="tx1">
            <a:lumMod val="50000"/>
            <a:lumOff val="50000"/>
          </a:schemeClr>
        </a:buClr>
        <a:buSzPct val="130000"/>
        <a:buFont typeface="Tahoma" panose="020B0604030504040204" pitchFamily="34" charset="0"/>
        <a:buChar char="○"/>
        <a:defRPr kumimoji="1" sz="2133"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chemeClr val="bg1">
            <a:lumMod val="50000"/>
          </a:schemeClr>
        </a:buClr>
        <a:buSzPct val="130000"/>
        <a:buFont typeface="Arial" panose="020B0604020202020204" pitchFamily="34" charset="0"/>
        <a:buChar char="●"/>
        <a:defRPr kumimoji="1" sz="1867"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9pPr>
    </p:bodyStyle>
    <p:otherStyle>
      <a:defPPr>
        <a:defRPr lang="en-US"/>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740F57D8-338C-4D61-B05D-AC393D185D82}"/>
              </a:ext>
              <a:ext uri="{C183D7F6-B498-43B3-948B-1728B52AA6E4}">
                <adec:decorative xmlns:adec="http://schemas.microsoft.com/office/drawing/2017/decorative" val="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r="295"/>
          <a:stretch/>
        </p:blipFill>
        <p:spPr bwMode="gray">
          <a:xfrm>
            <a:off x="1525" y="-5231"/>
            <a:ext cx="12190476" cy="955200"/>
          </a:xfrm>
          <a:prstGeom prst="rect">
            <a:avLst/>
          </a:prstGeom>
        </p:spPr>
      </p:pic>
      <p:sp>
        <p:nvSpPr>
          <p:cNvPr id="2" name="Title Placeholder 1"/>
          <p:cNvSpPr>
            <a:spLocks noGrp="1"/>
          </p:cNvSpPr>
          <p:nvPr>
            <p:ph type="title"/>
          </p:nvPr>
        </p:nvSpPr>
        <p:spPr bwMode="gray">
          <a:xfrm>
            <a:off x="312000" y="43200"/>
            <a:ext cx="10320000" cy="873600"/>
          </a:xfrm>
          <a:prstGeom prst="rect">
            <a:avLst/>
          </a:prstGeom>
        </p:spPr>
        <p:txBody>
          <a:bodyPr vert="horz" lIns="0" tIns="108000" rIns="0" bIns="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bwMode="gray">
          <a:xfrm>
            <a:off x="307200" y="1267200"/>
            <a:ext cx="11572800" cy="5049600"/>
          </a:xfrm>
          <a:prstGeom prst="rect">
            <a:avLst/>
          </a:prstGeom>
        </p:spPr>
        <p:txBody>
          <a:bodyPr vert="horz" lIns="0" tIns="0" rIns="0" bIns="0" rtlCol="0">
            <a:normAutofit/>
          </a:bodyPr>
          <a:lstStyle/>
          <a:p>
            <a:pPr lvl="0"/>
            <a:r>
              <a:rPr lang="ja-JP" altLang="en-US"/>
              <a:t>マスター テキストの書式設定</a:t>
            </a:r>
          </a:p>
          <a:p>
            <a:pPr lvl="1"/>
            <a:r>
              <a:rPr lang="ja-JP" altLang="en-US"/>
              <a:t>第</a:t>
            </a:r>
            <a:r>
              <a:rPr lang="en-US" altLang="ja-JP"/>
              <a:t>2</a:t>
            </a:r>
            <a:r>
              <a:rPr lang="ja-JP" altLang="en-US"/>
              <a:t> レベル</a:t>
            </a:r>
          </a:p>
          <a:p>
            <a:pPr lvl="2"/>
            <a:r>
              <a:rPr lang="ja-JP" altLang="en-US"/>
              <a:t>第</a:t>
            </a:r>
            <a:r>
              <a:rPr lang="en-US" altLang="ja-JP"/>
              <a:t>3</a:t>
            </a:r>
            <a:r>
              <a:rPr lang="ja-JP" altLang="en-US"/>
              <a:t> レベル</a:t>
            </a:r>
          </a:p>
          <a:p>
            <a:pPr lvl="3"/>
            <a:r>
              <a:rPr lang="ja-JP" altLang="en-US"/>
              <a:t>第</a:t>
            </a:r>
            <a:r>
              <a:rPr lang="en-US" altLang="ja-JP"/>
              <a:t>4</a:t>
            </a:r>
            <a:r>
              <a:rPr lang="ja-JP" altLang="en-US"/>
              <a:t> レベル</a:t>
            </a:r>
          </a:p>
          <a:p>
            <a:pPr lvl="4"/>
            <a:r>
              <a:rPr lang="ja-JP" altLang="en-US"/>
              <a:t>第</a:t>
            </a:r>
            <a:r>
              <a:rPr lang="en-US" altLang="ja-JP"/>
              <a:t>5</a:t>
            </a:r>
            <a:r>
              <a:rPr lang="ja-JP" altLang="en-US"/>
              <a:t> 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5" name="Footer Placeholder 4"/>
          <p:cNvSpPr>
            <a:spLocks noGrp="1"/>
          </p:cNvSpPr>
          <p:nvPr>
            <p:ph type="ftr" sz="quarter" idx="3"/>
          </p:nvPr>
        </p:nvSpPr>
        <p:spPr bwMode="gray">
          <a:xfrm>
            <a:off x="10344000" y="6518400"/>
            <a:ext cx="1540800" cy="144000"/>
          </a:xfrm>
          <a:prstGeom prst="rect">
            <a:avLst/>
          </a:prstGeom>
        </p:spPr>
        <p:txBody>
          <a:bodyPr vert="horz" wrap="none" lIns="0" tIns="0" rIns="0" bIns="0" rtlCol="0" anchor="ctr"/>
          <a:lstStyle>
            <a:lvl1pPr algn="r">
              <a:defRPr sz="933">
                <a:solidFill>
                  <a:schemeClr val="tx1"/>
                </a:solidFill>
                <a:latin typeface="Arial" panose="020B0604020202020204" pitchFamily="34" charset="0"/>
                <a:cs typeface="Arial" panose="020B0604020202020204" pitchFamily="34" charset="0"/>
              </a:defRPr>
            </a:lvl1pPr>
          </a:lstStyle>
          <a:p>
            <a:r>
              <a:rPr lang="de-DE" altLang="ja-JP"/>
              <a:t>Copyright 2022 NANJING FUJITSU NANDA SOFTWARE TECHNOLOGY CO., LTD.</a:t>
            </a:r>
          </a:p>
        </p:txBody>
      </p:sp>
      <p:sp>
        <p:nvSpPr>
          <p:cNvPr id="10" name="Slide Number Placeholder 5">
            <a:extLst>
              <a:ext uri="{FF2B5EF4-FFF2-40B4-BE49-F238E27FC236}">
                <a16:creationId xmlns:a16="http://schemas.microsoft.com/office/drawing/2014/main" id="{41D8FCF7-17D7-419C-9A69-F8EE30CBAC22}"/>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1" name="図 10" descr="FUJITSU-RESTRICTED">
            <a:extLst>
              <a:ext uri="{FF2B5EF4-FFF2-40B4-BE49-F238E27FC236}">
                <a16:creationId xmlns:a16="http://schemas.microsoft.com/office/drawing/2014/main" id="{4E7239B8-751E-4DF0-89F5-0B951BED751D}"/>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bwMode="gray">
          <a:xfrm>
            <a:off x="307201" y="6485166"/>
            <a:ext cx="1723588" cy="221684"/>
          </a:xfrm>
          <a:prstGeom prst="rect">
            <a:avLst/>
          </a:prstGeom>
        </p:spPr>
      </p:pic>
      <p:pic>
        <p:nvPicPr>
          <p:cNvPr id="12" name="図 11" descr="Fujitsu">
            <a:extLst>
              <a:ext uri="{FF2B5EF4-FFF2-40B4-BE49-F238E27FC236}">
                <a16:creationId xmlns:a16="http://schemas.microsoft.com/office/drawing/2014/main" id="{069DC5C1-232D-40EE-82A7-92A4EC774E9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gray">
          <a:xfrm>
            <a:off x="10892365" y="241188"/>
            <a:ext cx="986483" cy="480000"/>
          </a:xfrm>
          <a:prstGeom prst="rect">
            <a:avLst/>
          </a:prstGeom>
        </p:spPr>
      </p:pic>
    </p:spTree>
    <p:extLst>
      <p:ext uri="{BB962C8B-B14F-4D97-AF65-F5344CB8AC3E}">
        <p14:creationId xmlns:p14="http://schemas.microsoft.com/office/powerpoint/2010/main" val="393039089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Lst>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dec="http://schemas.microsoft.com/office/drawing/2017/decorative" xmlns:a16="http://schemas.microsoft.com/office/drawing/2014/main" xmlns="">
      <p:transition spd="med">
        <p:fade/>
      </p:transition>
    </mc:Fallback>
  </mc:AlternateContent>
  <p:hf hdr="0" dt="0"/>
  <p:txStyles>
    <p:titleStyle>
      <a:lvl1pPr algn="l" defTabSz="914377" rtl="0" eaLnBrk="1" latinLnBrk="0" hangingPunct="1">
        <a:lnSpc>
          <a:spcPct val="90000"/>
        </a:lnSpc>
        <a:spcBef>
          <a:spcPct val="0"/>
        </a:spcBef>
        <a:buNone/>
        <a:defRPr kumimoji="1" sz="3733" b="1" kern="1200">
          <a:solidFill>
            <a:schemeClr val="tx1"/>
          </a:solidFill>
          <a:latin typeface="+mj-lt"/>
          <a:ea typeface="+mj-ea"/>
          <a:cs typeface="+mj-cs"/>
        </a:defRPr>
      </a:lvl1pPr>
    </p:titleStyle>
    <p:bodyStyle>
      <a:lvl1pPr marL="228594" indent="-287993" algn="l" defTabSz="914377" rtl="0" eaLnBrk="1" latinLnBrk="0" hangingPunct="1">
        <a:lnSpc>
          <a:spcPct val="90000"/>
        </a:lnSpc>
        <a:spcBef>
          <a:spcPts val="1000"/>
        </a:spcBef>
        <a:buClr>
          <a:schemeClr val="accent2"/>
        </a:buClr>
        <a:buSzPct val="130000"/>
        <a:buFont typeface="Tahoma" panose="020B0604030504040204" pitchFamily="34" charset="0"/>
        <a:buChar char="○"/>
        <a:defRPr kumimoji="1" sz="2933"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FFE800"/>
        </a:buClr>
        <a:buSzPct val="130000"/>
        <a:buFont typeface="Tahoma" panose="020B0604030504040204" pitchFamily="34" charset="0"/>
        <a:buChar char="○"/>
        <a:defRPr kumimoji="1"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chemeClr val="tx1">
            <a:lumMod val="50000"/>
            <a:lumOff val="50000"/>
          </a:schemeClr>
        </a:buClr>
        <a:buSzPct val="130000"/>
        <a:buFont typeface="Tahoma" panose="020B0604030504040204" pitchFamily="34" charset="0"/>
        <a:buChar char="○"/>
        <a:defRPr kumimoji="1" sz="2133"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chemeClr val="bg1">
            <a:lumMod val="50000"/>
          </a:schemeClr>
        </a:buClr>
        <a:buSzPct val="130000"/>
        <a:buFont typeface="Arial" panose="020B0604020202020204" pitchFamily="34" charset="0"/>
        <a:buChar char="●"/>
        <a:defRPr kumimoji="1" sz="1867"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9pPr>
    </p:bodyStyle>
    <p:otherStyle>
      <a:defPPr>
        <a:defRPr lang="en-US"/>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361499" name="Picture 27" descr="C_Gray_24_L150のコピー"/>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0" y="1"/>
            <a:ext cx="12192000" cy="1851512"/>
          </a:xfrm>
          <a:prstGeom prst="rect">
            <a:avLst/>
          </a:prstGeom>
          <a:noFill/>
          <a:extLst>
            <a:ext uri="{909E8E84-426E-40DD-AFC4-6F175D3DCCD1}">
              <a14:hiddenFill xmlns:a14="http://schemas.microsoft.com/office/drawing/2010/main">
                <a:solidFill>
                  <a:srgbClr val="FFFFFF"/>
                </a:solidFill>
              </a14:hiddenFill>
            </a:ext>
          </a:extLst>
        </p:spPr>
      </p:pic>
      <p:sp>
        <p:nvSpPr>
          <p:cNvPr id="361475" name="Rectangle 3"/>
          <p:cNvSpPr>
            <a:spLocks noGrp="1" noChangeArrowheads="1"/>
          </p:cNvSpPr>
          <p:nvPr>
            <p:ph type="body" idx="1"/>
          </p:nvPr>
        </p:nvSpPr>
        <p:spPr bwMode="gray">
          <a:xfrm>
            <a:off x="311153" y="1441007"/>
            <a:ext cx="11527367" cy="4989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ja-JP" altLang="en-US" dirty="0"/>
              <a:t>第１レベル第１レベル第１レベル第１レベル第１レベル第１レベル第１レベル第１レベル第１レベル第１レベル第１レベル第１レベル</a:t>
            </a:r>
          </a:p>
          <a:p>
            <a:pPr lvl="1"/>
            <a:r>
              <a:rPr lang="ja-JP" altLang="en-US" dirty="0"/>
              <a:t>第２レベル第２レベル第２レベル第２レベル第２レベル第２レベル第２レベル第２レベル第２レベル第２レベル第２レベル第２レベル第２レベル第２レベル第２レベル</a:t>
            </a:r>
          </a:p>
          <a:p>
            <a:pPr lvl="2"/>
            <a:r>
              <a:rPr lang="ja-JP" altLang="en-US" dirty="0"/>
              <a:t>第３レベル第３レベル第３レベル第３レベル第３レベル第３レベル第３レベル第３レベル第３レベル第３レベル第３レベル第３レベル第３レベル第３レベル第３レベル第３レベル第３レベル第３レベル第３レベル第３レベル第３レベル第３レベル第３レベル</a:t>
            </a:r>
          </a:p>
          <a:p>
            <a:pPr lvl="3"/>
            <a:r>
              <a:rPr lang="ja-JP" altLang="en-US" dirty="0"/>
              <a:t>第４レベル第４レベル第４レベル第４レベル第４レベル第４レベル第４レベル第４レベル第４レベル第４レベル第４レベル第４レベル第４レベル第４レベル第４レベル第４レベル第４レベル第４レベル</a:t>
            </a:r>
          </a:p>
        </p:txBody>
      </p:sp>
      <p:sp>
        <p:nvSpPr>
          <p:cNvPr id="361476" name="Rectangle 4"/>
          <p:cNvSpPr>
            <a:spLocks noGrp="1" noChangeArrowheads="1"/>
          </p:cNvSpPr>
          <p:nvPr>
            <p:ph type="title"/>
          </p:nvPr>
        </p:nvSpPr>
        <p:spPr bwMode="gray">
          <a:xfrm>
            <a:off x="311153" y="171399"/>
            <a:ext cx="10085916" cy="833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ja-JP" altLang="en-US" dirty="0"/>
              <a:t>マスタ タイトルの書式設定</a:t>
            </a:r>
          </a:p>
        </p:txBody>
      </p:sp>
      <p:sp>
        <p:nvSpPr>
          <p:cNvPr id="361478" name="Rectangle 6"/>
          <p:cNvSpPr>
            <a:spLocks noGrp="1" noChangeArrowheads="1"/>
          </p:cNvSpPr>
          <p:nvPr>
            <p:ph type="sldNum" sz="quarter" idx="4"/>
          </p:nvPr>
        </p:nvSpPr>
        <p:spPr bwMode="gray">
          <a:xfrm>
            <a:off x="5734051" y="6582919"/>
            <a:ext cx="719667" cy="268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1067">
                <a:solidFill>
                  <a:schemeClr val="tx1"/>
                </a:solidFill>
              </a:defRPr>
            </a:lvl1pPr>
          </a:lstStyle>
          <a:p>
            <a:fld id="{2145D5DA-CF11-4C66-BB26-5DC06B07024B}" type="slidenum">
              <a:rPr lang="de-DE" altLang="ja-JP">
                <a:solidFill>
                  <a:srgbClr val="000000"/>
                </a:solidFill>
                <a:ea typeface="ＭＳ Ｐゴシック" charset="-128"/>
              </a:rPr>
              <a:pPr/>
              <a:t>‹#›</a:t>
            </a:fld>
            <a:endParaRPr lang="de-DE" altLang="ja-JP" dirty="0">
              <a:solidFill>
                <a:srgbClr val="000000"/>
              </a:solidFill>
              <a:ea typeface="ＭＳ Ｐゴシック" charset="-128"/>
            </a:endParaRPr>
          </a:p>
        </p:txBody>
      </p:sp>
      <p:grpSp>
        <p:nvGrpSpPr>
          <p:cNvPr id="361484" name="Group 12"/>
          <p:cNvGrpSpPr>
            <a:grpSpLocks noChangeAspect="1"/>
          </p:cNvGrpSpPr>
          <p:nvPr/>
        </p:nvGrpSpPr>
        <p:grpSpPr bwMode="auto">
          <a:xfrm>
            <a:off x="10143067" y="152354"/>
            <a:ext cx="1890184" cy="1055892"/>
            <a:chOff x="4792" y="72"/>
            <a:chExt cx="893" cy="499"/>
          </a:xfrm>
        </p:grpSpPr>
        <p:sp>
          <p:nvSpPr>
            <p:cNvPr id="361483" name="AutoShape 11"/>
            <p:cNvSpPr>
              <a:spLocks noChangeAspect="1" noChangeArrowheads="1" noTextEdit="1"/>
            </p:cNvSpPr>
            <p:nvPr userDrawn="1"/>
          </p:nvSpPr>
          <p:spPr bwMode="gray">
            <a:xfrm>
              <a:off x="4792" y="72"/>
              <a:ext cx="89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361485" name="Freeform 13"/>
            <p:cNvSpPr>
              <a:spLocks/>
            </p:cNvSpPr>
            <p:nvPr userDrawn="1"/>
          </p:nvSpPr>
          <p:spPr bwMode="gray">
            <a:xfrm>
              <a:off x="5232" y="157"/>
              <a:ext cx="113" cy="88"/>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361486" name="Freeform 14"/>
            <p:cNvSpPr>
              <a:spLocks/>
            </p:cNvSpPr>
            <p:nvPr userDrawn="1"/>
          </p:nvSpPr>
          <p:spPr bwMode="gray">
            <a:xfrm>
              <a:off x="5046" y="253"/>
              <a:ext cx="78" cy="127"/>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361487" name="Freeform 15"/>
            <p:cNvSpPr>
              <a:spLocks/>
            </p:cNvSpPr>
            <p:nvPr userDrawn="1"/>
          </p:nvSpPr>
          <p:spPr bwMode="gray">
            <a:xfrm>
              <a:off x="5231" y="253"/>
              <a:ext cx="51" cy="17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361488" name="Freeform 16"/>
            <p:cNvSpPr>
              <a:spLocks/>
            </p:cNvSpPr>
            <p:nvPr userDrawn="1"/>
          </p:nvSpPr>
          <p:spPr bwMode="gray">
            <a:xfrm>
              <a:off x="5288" y="253"/>
              <a:ext cx="40" cy="127"/>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361489" name="Freeform 17"/>
            <p:cNvSpPr>
              <a:spLocks/>
            </p:cNvSpPr>
            <p:nvPr userDrawn="1"/>
          </p:nvSpPr>
          <p:spPr bwMode="gray">
            <a:xfrm>
              <a:off x="5328" y="253"/>
              <a:ext cx="95" cy="127"/>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361490" name="Freeform 18"/>
            <p:cNvSpPr>
              <a:spLocks/>
            </p:cNvSpPr>
            <p:nvPr userDrawn="1"/>
          </p:nvSpPr>
          <p:spPr bwMode="gray">
            <a:xfrm>
              <a:off x="5501" y="253"/>
              <a:ext cx="107" cy="129"/>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361491" name="Freeform 19"/>
            <p:cNvSpPr>
              <a:spLocks/>
            </p:cNvSpPr>
            <p:nvPr userDrawn="1"/>
          </p:nvSpPr>
          <p:spPr bwMode="gray">
            <a:xfrm>
              <a:off x="5128" y="253"/>
              <a:ext cx="107" cy="130"/>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sp>
          <p:nvSpPr>
            <p:cNvPr id="361492" name="Freeform 20"/>
            <p:cNvSpPr>
              <a:spLocks/>
            </p:cNvSpPr>
            <p:nvPr userDrawn="1"/>
          </p:nvSpPr>
          <p:spPr bwMode="gray">
            <a:xfrm>
              <a:off x="5419" y="250"/>
              <a:ext cx="82" cy="13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13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7" name="フッター プレースホルダー 3"/>
          <p:cNvSpPr>
            <a:spLocks noGrp="1"/>
          </p:cNvSpPr>
          <p:nvPr>
            <p:ph type="ftr" sz="quarter" idx="3"/>
          </p:nvPr>
        </p:nvSpPr>
        <p:spPr>
          <a:xfrm>
            <a:off x="6576484" y="6607690"/>
            <a:ext cx="5281083" cy="191941"/>
          </a:xfrm>
          <a:prstGeom prst="rect">
            <a:avLst/>
          </a:prstGeom>
        </p:spPr>
        <p:txBody>
          <a:bodyPr anchor="ctr" anchorCtr="0"/>
          <a:lstStyle>
            <a:lvl1pPr algn="r">
              <a:defRPr sz="933">
                <a:solidFill>
                  <a:schemeClr val="tx1"/>
                </a:solidFill>
              </a:defRPr>
            </a:lvl1pPr>
          </a:lstStyle>
          <a:p>
            <a:r>
              <a:rPr lang="de-DE" altLang="ja-JP">
                <a:solidFill>
                  <a:srgbClr val="000000"/>
                </a:solidFill>
                <a:ea typeface="ＭＳ Ｐゴシック" charset="-128"/>
              </a:rPr>
              <a:t>Copyright 2022 NANJING FUJITSU NANDA SOFTWARE TECHNOLOGY CO., LTD.</a:t>
            </a:r>
            <a:endParaRPr lang="de-DE" altLang="ja-JP" dirty="0">
              <a:solidFill>
                <a:srgbClr val="000000"/>
              </a:solidFill>
              <a:ea typeface="ＭＳ Ｐゴシック" charset="-128"/>
            </a:endParaRPr>
          </a:p>
        </p:txBody>
      </p:sp>
    </p:spTree>
    <p:extLst>
      <p:ext uri="{BB962C8B-B14F-4D97-AF65-F5344CB8AC3E}">
        <p14:creationId xmlns:p14="http://schemas.microsoft.com/office/powerpoint/2010/main" val="364510328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hf hdr="0" dt="0"/>
  <p:txStyles>
    <p:titleStyle>
      <a:lvl1pPr algn="l" rtl="0" eaLnBrk="1" fontAlgn="ctr" hangingPunct="1">
        <a:lnSpc>
          <a:spcPct val="90000"/>
        </a:lnSpc>
        <a:spcBef>
          <a:spcPct val="0"/>
        </a:spcBef>
        <a:spcAft>
          <a:spcPct val="0"/>
        </a:spcAft>
        <a:defRPr kumimoji="1" sz="3732">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ctr" hangingPunct="1">
        <a:lnSpc>
          <a:spcPct val="90000"/>
        </a:lnSpc>
        <a:spcBef>
          <a:spcPct val="0"/>
        </a:spcBef>
        <a:spcAft>
          <a:spcPct val="0"/>
        </a:spcAft>
        <a:defRPr kumimoji="1" sz="3732">
          <a:solidFill>
            <a:schemeClr val="tx2"/>
          </a:solidFill>
          <a:latin typeface="Arial" charset="0"/>
          <a:ea typeface="ＭＳ Ｐゴシック" pitchFamily="50" charset="-128"/>
        </a:defRPr>
      </a:lvl2pPr>
      <a:lvl3pPr algn="l" rtl="0" eaLnBrk="1" fontAlgn="ctr" hangingPunct="1">
        <a:lnSpc>
          <a:spcPct val="90000"/>
        </a:lnSpc>
        <a:spcBef>
          <a:spcPct val="0"/>
        </a:spcBef>
        <a:spcAft>
          <a:spcPct val="0"/>
        </a:spcAft>
        <a:defRPr kumimoji="1" sz="3732">
          <a:solidFill>
            <a:schemeClr val="tx2"/>
          </a:solidFill>
          <a:latin typeface="Arial" charset="0"/>
          <a:ea typeface="ＭＳ Ｐゴシック" pitchFamily="50" charset="-128"/>
        </a:defRPr>
      </a:lvl3pPr>
      <a:lvl4pPr algn="l" rtl="0" eaLnBrk="1" fontAlgn="ctr" hangingPunct="1">
        <a:lnSpc>
          <a:spcPct val="90000"/>
        </a:lnSpc>
        <a:spcBef>
          <a:spcPct val="0"/>
        </a:spcBef>
        <a:spcAft>
          <a:spcPct val="0"/>
        </a:spcAft>
        <a:defRPr kumimoji="1" sz="3732">
          <a:solidFill>
            <a:schemeClr val="tx2"/>
          </a:solidFill>
          <a:latin typeface="Arial" charset="0"/>
          <a:ea typeface="ＭＳ Ｐゴシック" pitchFamily="50" charset="-128"/>
        </a:defRPr>
      </a:lvl4pPr>
      <a:lvl5pPr algn="l" rtl="0" eaLnBrk="1" fontAlgn="ctr" hangingPunct="1">
        <a:lnSpc>
          <a:spcPct val="90000"/>
        </a:lnSpc>
        <a:spcBef>
          <a:spcPct val="0"/>
        </a:spcBef>
        <a:spcAft>
          <a:spcPct val="0"/>
        </a:spcAft>
        <a:defRPr kumimoji="1" sz="3732">
          <a:solidFill>
            <a:schemeClr val="tx2"/>
          </a:solidFill>
          <a:latin typeface="Arial" charset="0"/>
          <a:ea typeface="ＭＳ Ｐゴシック" pitchFamily="50" charset="-128"/>
        </a:defRPr>
      </a:lvl5pPr>
      <a:lvl6pPr marL="609402" algn="l" rtl="0" eaLnBrk="1" fontAlgn="ctr" hangingPunct="1">
        <a:lnSpc>
          <a:spcPct val="90000"/>
        </a:lnSpc>
        <a:spcBef>
          <a:spcPct val="0"/>
        </a:spcBef>
        <a:spcAft>
          <a:spcPct val="0"/>
        </a:spcAft>
        <a:defRPr kumimoji="1" sz="3732">
          <a:solidFill>
            <a:schemeClr val="tx2"/>
          </a:solidFill>
          <a:latin typeface="Arial" charset="0"/>
          <a:ea typeface="ＭＳ Ｐゴシック" pitchFamily="50" charset="-128"/>
        </a:defRPr>
      </a:lvl6pPr>
      <a:lvl7pPr marL="1218804" algn="l" rtl="0" eaLnBrk="1" fontAlgn="ctr" hangingPunct="1">
        <a:lnSpc>
          <a:spcPct val="90000"/>
        </a:lnSpc>
        <a:spcBef>
          <a:spcPct val="0"/>
        </a:spcBef>
        <a:spcAft>
          <a:spcPct val="0"/>
        </a:spcAft>
        <a:defRPr kumimoji="1" sz="3732">
          <a:solidFill>
            <a:schemeClr val="tx2"/>
          </a:solidFill>
          <a:latin typeface="Arial" charset="0"/>
          <a:ea typeface="ＭＳ Ｐゴシック" pitchFamily="50" charset="-128"/>
        </a:defRPr>
      </a:lvl7pPr>
      <a:lvl8pPr marL="1828206" algn="l" rtl="0" eaLnBrk="1" fontAlgn="ctr" hangingPunct="1">
        <a:lnSpc>
          <a:spcPct val="90000"/>
        </a:lnSpc>
        <a:spcBef>
          <a:spcPct val="0"/>
        </a:spcBef>
        <a:spcAft>
          <a:spcPct val="0"/>
        </a:spcAft>
        <a:defRPr kumimoji="1" sz="3732">
          <a:solidFill>
            <a:schemeClr val="tx2"/>
          </a:solidFill>
          <a:latin typeface="Arial" charset="0"/>
          <a:ea typeface="ＭＳ Ｐゴシック" pitchFamily="50" charset="-128"/>
        </a:defRPr>
      </a:lvl8pPr>
      <a:lvl9pPr marL="2437607" algn="l" rtl="0" eaLnBrk="1" fontAlgn="ctr" hangingPunct="1">
        <a:lnSpc>
          <a:spcPct val="90000"/>
        </a:lnSpc>
        <a:spcBef>
          <a:spcPct val="0"/>
        </a:spcBef>
        <a:spcAft>
          <a:spcPct val="0"/>
        </a:spcAft>
        <a:defRPr kumimoji="1" sz="3732">
          <a:solidFill>
            <a:schemeClr val="tx2"/>
          </a:solidFill>
          <a:latin typeface="Arial" charset="0"/>
          <a:ea typeface="ＭＳ Ｐゴシック" pitchFamily="50" charset="-128"/>
        </a:defRPr>
      </a:lvl9pPr>
    </p:titleStyle>
    <p:bodyStyle>
      <a:lvl1pPr marL="355484" indent="-355484" algn="l" defTabSz="1079149" rtl="0" eaLnBrk="1" fontAlgn="ctr" hangingPunct="1">
        <a:lnSpc>
          <a:spcPct val="110000"/>
        </a:lnSpc>
        <a:spcBef>
          <a:spcPct val="20000"/>
        </a:spcBef>
        <a:spcAft>
          <a:spcPct val="10000"/>
        </a:spcAft>
        <a:buClr>
          <a:srgbClr val="A30B1A"/>
        </a:buClr>
        <a:buFont typeface="Wingdings" pitchFamily="2" charset="2"/>
        <a:buChar char="n"/>
        <a:defRPr kumimoji="1" sz="2932">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685578" indent="-327977" algn="l" defTabSz="1079149" rtl="0" eaLnBrk="1" fontAlgn="ctr" hangingPunct="1">
        <a:lnSpc>
          <a:spcPct val="110000"/>
        </a:lnSpc>
        <a:spcBef>
          <a:spcPct val="20000"/>
        </a:spcBef>
        <a:spcAft>
          <a:spcPct val="10000"/>
        </a:spcAft>
        <a:buClr>
          <a:srgbClr val="87867E"/>
        </a:buClr>
        <a:buFont typeface="Wingdings" pitchFamily="2" charset="2"/>
        <a:buChar char="n"/>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715201" algn="l" defTabSz="1079149" rtl="0" eaLnBrk="1" fontAlgn="ctr" hangingPunct="1">
        <a:lnSpc>
          <a:spcPct val="110000"/>
        </a:lnSpc>
        <a:spcBef>
          <a:spcPct val="20000"/>
        </a:spcBef>
        <a:spcAft>
          <a:spcPct val="10000"/>
        </a:spcAft>
        <a:buClr>
          <a:srgbClr val="808080"/>
        </a:buClr>
        <a:buFont typeface="Wingdings" pitchFamily="2" charset="2"/>
        <a:defRPr kumimoji="1" sz="2133">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956423" indent="-181974" algn="l" defTabSz="1079149" rtl="0" eaLnBrk="1" fontAlgn="base" hangingPunct="1">
        <a:lnSpc>
          <a:spcPct val="110000"/>
        </a:lnSpc>
        <a:spcBef>
          <a:spcPct val="20000"/>
        </a:spcBef>
        <a:spcAft>
          <a:spcPct val="10000"/>
        </a:spcAft>
        <a:buClr>
          <a:srgbClr val="87867E"/>
        </a:buClr>
        <a:buSzPct val="50000"/>
        <a:buFont typeface="Wingdings" pitchFamily="2" charset="2"/>
        <a:buChar char="l"/>
        <a:defRPr kumimoji="1" sz="1867">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742309" indent="-304700" algn="l" defTabSz="1079149" rtl="0" eaLnBrk="1" fontAlgn="base" hangingPunct="1">
        <a:spcBef>
          <a:spcPct val="20000"/>
        </a:spcBef>
        <a:spcAft>
          <a:spcPct val="0"/>
        </a:spcAft>
        <a:buChar char="»"/>
        <a:defRPr kumimoji="1" sz="2665">
          <a:solidFill>
            <a:schemeClr val="tx1"/>
          </a:solidFill>
          <a:latin typeface="+mn-lt"/>
          <a:ea typeface="+mn-ea"/>
        </a:defRPr>
      </a:lvl5pPr>
      <a:lvl6pPr marL="3351711" indent="-304700" algn="l" defTabSz="1079149" rtl="0" eaLnBrk="1" fontAlgn="base" hangingPunct="1">
        <a:spcBef>
          <a:spcPct val="20000"/>
        </a:spcBef>
        <a:spcAft>
          <a:spcPct val="0"/>
        </a:spcAft>
        <a:buChar char="»"/>
        <a:defRPr kumimoji="1" sz="2665">
          <a:solidFill>
            <a:schemeClr val="tx1"/>
          </a:solidFill>
          <a:latin typeface="+mn-lt"/>
          <a:ea typeface="+mn-ea"/>
        </a:defRPr>
      </a:lvl6pPr>
      <a:lvl7pPr marL="3961112" indent="-304700" algn="l" defTabSz="1079149" rtl="0" eaLnBrk="1" fontAlgn="base" hangingPunct="1">
        <a:spcBef>
          <a:spcPct val="20000"/>
        </a:spcBef>
        <a:spcAft>
          <a:spcPct val="0"/>
        </a:spcAft>
        <a:buChar char="»"/>
        <a:defRPr kumimoji="1" sz="2665">
          <a:solidFill>
            <a:schemeClr val="tx1"/>
          </a:solidFill>
          <a:latin typeface="+mn-lt"/>
          <a:ea typeface="+mn-ea"/>
        </a:defRPr>
      </a:lvl7pPr>
      <a:lvl8pPr marL="4570514" indent="-304700" algn="l" defTabSz="1079149" rtl="0" eaLnBrk="1" fontAlgn="base" hangingPunct="1">
        <a:spcBef>
          <a:spcPct val="20000"/>
        </a:spcBef>
        <a:spcAft>
          <a:spcPct val="0"/>
        </a:spcAft>
        <a:buChar char="»"/>
        <a:defRPr kumimoji="1" sz="2665">
          <a:solidFill>
            <a:schemeClr val="tx1"/>
          </a:solidFill>
          <a:latin typeface="+mn-lt"/>
          <a:ea typeface="+mn-ea"/>
        </a:defRPr>
      </a:lvl8pPr>
      <a:lvl9pPr marL="5179916" indent="-304700" algn="l" defTabSz="1079149" rtl="0" eaLnBrk="1" fontAlgn="base" hangingPunct="1">
        <a:spcBef>
          <a:spcPct val="20000"/>
        </a:spcBef>
        <a:spcAft>
          <a:spcPct val="0"/>
        </a:spcAft>
        <a:buChar char="»"/>
        <a:defRPr kumimoji="1" sz="2665">
          <a:solidFill>
            <a:schemeClr val="tx1"/>
          </a:solidFill>
          <a:latin typeface="+mn-lt"/>
          <a:ea typeface="+mn-ea"/>
        </a:defRPr>
      </a:lvl9pPr>
    </p:bodyStyle>
    <p:otherStyle>
      <a:defPPr>
        <a:defRPr lang="ja-JP"/>
      </a:defPPr>
      <a:lvl1pPr marL="0" algn="l" defTabSz="1218804" rtl="0" eaLnBrk="1" latinLnBrk="0" hangingPunct="1">
        <a:defRPr kumimoji="1" sz="2399" kern="1200">
          <a:solidFill>
            <a:schemeClr val="tx1"/>
          </a:solidFill>
          <a:latin typeface="+mn-lt"/>
          <a:ea typeface="+mn-ea"/>
          <a:cs typeface="+mn-cs"/>
        </a:defRPr>
      </a:lvl1pPr>
      <a:lvl2pPr marL="609402" algn="l" defTabSz="1218804" rtl="0" eaLnBrk="1" latinLnBrk="0" hangingPunct="1">
        <a:defRPr kumimoji="1" sz="2399" kern="1200">
          <a:solidFill>
            <a:schemeClr val="tx1"/>
          </a:solidFill>
          <a:latin typeface="+mn-lt"/>
          <a:ea typeface="+mn-ea"/>
          <a:cs typeface="+mn-cs"/>
        </a:defRPr>
      </a:lvl2pPr>
      <a:lvl3pPr marL="1218804" algn="l" defTabSz="1218804" rtl="0" eaLnBrk="1" latinLnBrk="0" hangingPunct="1">
        <a:defRPr kumimoji="1" sz="2399" kern="1200">
          <a:solidFill>
            <a:schemeClr val="tx1"/>
          </a:solidFill>
          <a:latin typeface="+mn-lt"/>
          <a:ea typeface="+mn-ea"/>
          <a:cs typeface="+mn-cs"/>
        </a:defRPr>
      </a:lvl3pPr>
      <a:lvl4pPr marL="1828206" algn="l" defTabSz="1218804" rtl="0" eaLnBrk="1" latinLnBrk="0" hangingPunct="1">
        <a:defRPr kumimoji="1" sz="2399" kern="1200">
          <a:solidFill>
            <a:schemeClr val="tx1"/>
          </a:solidFill>
          <a:latin typeface="+mn-lt"/>
          <a:ea typeface="+mn-ea"/>
          <a:cs typeface="+mn-cs"/>
        </a:defRPr>
      </a:lvl4pPr>
      <a:lvl5pPr marL="2437607" algn="l" defTabSz="1218804" rtl="0" eaLnBrk="1" latinLnBrk="0" hangingPunct="1">
        <a:defRPr kumimoji="1" sz="2399" kern="1200">
          <a:solidFill>
            <a:schemeClr val="tx1"/>
          </a:solidFill>
          <a:latin typeface="+mn-lt"/>
          <a:ea typeface="+mn-ea"/>
          <a:cs typeface="+mn-cs"/>
        </a:defRPr>
      </a:lvl5pPr>
      <a:lvl6pPr marL="3047009" algn="l" defTabSz="1218804" rtl="0" eaLnBrk="1" latinLnBrk="0" hangingPunct="1">
        <a:defRPr kumimoji="1" sz="2399" kern="1200">
          <a:solidFill>
            <a:schemeClr val="tx1"/>
          </a:solidFill>
          <a:latin typeface="+mn-lt"/>
          <a:ea typeface="+mn-ea"/>
          <a:cs typeface="+mn-cs"/>
        </a:defRPr>
      </a:lvl6pPr>
      <a:lvl7pPr marL="3656411" algn="l" defTabSz="1218804" rtl="0" eaLnBrk="1" latinLnBrk="0" hangingPunct="1">
        <a:defRPr kumimoji="1" sz="2399" kern="1200">
          <a:solidFill>
            <a:schemeClr val="tx1"/>
          </a:solidFill>
          <a:latin typeface="+mn-lt"/>
          <a:ea typeface="+mn-ea"/>
          <a:cs typeface="+mn-cs"/>
        </a:defRPr>
      </a:lvl7pPr>
      <a:lvl8pPr marL="4265813" algn="l" defTabSz="1218804" rtl="0" eaLnBrk="1" latinLnBrk="0" hangingPunct="1">
        <a:defRPr kumimoji="1" sz="2399" kern="1200">
          <a:solidFill>
            <a:schemeClr val="tx1"/>
          </a:solidFill>
          <a:latin typeface="+mn-lt"/>
          <a:ea typeface="+mn-ea"/>
          <a:cs typeface="+mn-cs"/>
        </a:defRPr>
      </a:lvl8pPr>
      <a:lvl9pPr marL="4875215" algn="l" defTabSz="1218804" rtl="0" eaLnBrk="1" latinLnBrk="0" hangingPunct="1">
        <a:defRPr kumimoji="1"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so.csdn.net/so/search?q=DDS&amp;spm=1001.2101.3001.702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hyperlink" Target="https://so.csdn.net/so/search?q=AutoSAR&amp;spm=1001.2101.3001.7020"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hyperlink" Target="https://so.csdn.net/so/search?q=ECU&amp;spm=1001.2101.3001.702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5BF007-9272-4EAE-B009-4106271DBD99}"/>
              </a:ext>
            </a:extLst>
          </p:cNvPr>
          <p:cNvSpPr>
            <a:spLocks noGrp="1"/>
          </p:cNvSpPr>
          <p:nvPr>
            <p:ph type="ctrTitle"/>
          </p:nvPr>
        </p:nvSpPr>
        <p:spPr>
          <a:xfrm>
            <a:off x="385105" y="754213"/>
            <a:ext cx="8596331" cy="1920000"/>
          </a:xfrm>
        </p:spPr>
        <p:txBody>
          <a:bodyPr/>
          <a:lstStyle/>
          <a:p>
            <a:pPr algn="l"/>
            <a:r>
              <a:rPr lang="en-US" altLang="ja-JP" sz="2400" dirty="0">
                <a:solidFill>
                  <a:srgbClr val="000000"/>
                </a:solidFill>
                <a:effectLst/>
                <a:latin typeface="Microsoft YaHei" panose="020B0503020204020204" pitchFamily="34" charset="-122"/>
                <a:ea typeface="游ゴシック" panose="020B0400000000000000" pitchFamily="50" charset="-128"/>
                <a:cs typeface="ＭＳ Ｐゴシック" panose="020B0600070205080204" pitchFamily="50" charset="-128"/>
              </a:rPr>
              <a:t>AUTOSAR AP</a:t>
            </a:r>
            <a:r>
              <a:rPr lang="ja-JP" altLang="en-US" sz="2400" dirty="0">
                <a:solidFill>
                  <a:srgbClr val="000000"/>
                </a:solidFill>
                <a:effectLst/>
                <a:latin typeface="Microsoft YaHei" panose="020B0503020204020204" pitchFamily="34" charset="-122"/>
                <a:ea typeface="游ゴシック" panose="020B0400000000000000" pitchFamily="50" charset="-128"/>
                <a:cs typeface="ＭＳ Ｐゴシック" panose="020B0600070205080204" pitchFamily="50" charset="-128"/>
              </a:rPr>
              <a:t>平台设计简介</a:t>
            </a:r>
            <a:r>
              <a:rPr lang="en-US" altLang="ja-JP" sz="2400" dirty="0">
                <a:solidFill>
                  <a:srgbClr val="000000"/>
                </a:solidFill>
                <a:latin typeface="Microsoft YaHei" panose="020B0503020204020204" pitchFamily="34" charset="-122"/>
                <a:ea typeface="游ゴシック" panose="020B0400000000000000" pitchFamily="50" charset="-128"/>
                <a:cs typeface="ＭＳ Ｐゴシック" panose="020B0600070205080204" pitchFamily="50" charset="-128"/>
              </a:rPr>
              <a:t>(</a:t>
            </a:r>
            <a:r>
              <a:rPr lang="zh-CN" altLang="en-US" sz="2400" dirty="0">
                <a:solidFill>
                  <a:srgbClr val="000000"/>
                </a:solidFill>
                <a:latin typeface="Microsoft YaHei" panose="020B0503020204020204" pitchFamily="34" charset="-122"/>
                <a:ea typeface="游ゴシック" panose="020B0400000000000000" pitchFamily="50" charset="-128"/>
                <a:cs typeface="ＭＳ Ｐゴシック" panose="020B0600070205080204" pitchFamily="50" charset="-128"/>
              </a:rPr>
              <a:t>一</a:t>
            </a:r>
            <a:r>
              <a:rPr lang="en-US" altLang="ja-JP" sz="2400" dirty="0">
                <a:solidFill>
                  <a:srgbClr val="000000"/>
                </a:solidFill>
                <a:latin typeface="Microsoft YaHei" panose="020B0503020204020204" pitchFamily="34" charset="-122"/>
                <a:ea typeface="游ゴシック" panose="020B0400000000000000" pitchFamily="50" charset="-128"/>
                <a:cs typeface="ＭＳ Ｐゴシック" panose="020B0600070205080204" pitchFamily="50" charset="-128"/>
              </a:rPr>
              <a:t>)</a:t>
            </a:r>
            <a:endParaRPr lang="ja-JP" altLang="ja-JP" sz="24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p:txBody>
      </p:sp>
      <p:sp>
        <p:nvSpPr>
          <p:cNvPr id="4" name="フッター プレースホルダー 3">
            <a:extLst>
              <a:ext uri="{FF2B5EF4-FFF2-40B4-BE49-F238E27FC236}">
                <a16:creationId xmlns:a16="http://schemas.microsoft.com/office/drawing/2014/main" id="{D864F0B2-4743-4651-B922-81B15F196457}"/>
              </a:ext>
            </a:extLst>
          </p:cNvPr>
          <p:cNvSpPr>
            <a:spLocks noGrp="1"/>
          </p:cNvSpPr>
          <p:nvPr>
            <p:ph type="ftr" sz="quarter" idx="11"/>
          </p:nvPr>
        </p:nvSpPr>
        <p:spPr/>
        <p:txBody>
          <a:bodyPr/>
          <a:lstStyle/>
          <a:p>
            <a:r>
              <a:rPr kumimoji="1" lang="en-US" altLang="ja-JP" dirty="0"/>
              <a:t>Copyright 2023 NANJING FUJITSU NANDA SOFTWARE TECHNOLOGY CO., LTD.</a:t>
            </a:r>
            <a:endParaRPr kumimoji="1" lang="ja-JP" altLang="en-US" dirty="0"/>
          </a:p>
        </p:txBody>
      </p:sp>
      <p:sp>
        <p:nvSpPr>
          <p:cNvPr id="6" name="字幕 5">
            <a:extLst>
              <a:ext uri="{FF2B5EF4-FFF2-40B4-BE49-F238E27FC236}">
                <a16:creationId xmlns:a16="http://schemas.microsoft.com/office/drawing/2014/main" id="{3802D9D3-D059-4E05-D985-679C48F1DCA8}"/>
              </a:ext>
            </a:extLst>
          </p:cNvPr>
          <p:cNvSpPr>
            <a:spLocks noGrp="1"/>
          </p:cNvSpPr>
          <p:nvPr>
            <p:ph type="subTitle" idx="1"/>
          </p:nvPr>
        </p:nvSpPr>
        <p:spPr/>
        <p:txBody>
          <a:bodyPr/>
          <a:lstStyle/>
          <a:p>
            <a:r>
              <a:rPr lang="en-US" altLang="zh-TW" dirty="0"/>
              <a:t>20</a:t>
            </a:r>
            <a:r>
              <a:rPr lang="en-US" altLang="zh-CN" dirty="0"/>
              <a:t>23</a:t>
            </a:r>
            <a:r>
              <a:rPr lang="en-US" altLang="zh-TW" dirty="0"/>
              <a:t>/5/1</a:t>
            </a:r>
            <a:r>
              <a:rPr lang="en-US" altLang="zh-CN" dirty="0"/>
              <a:t>7</a:t>
            </a:r>
            <a:endParaRPr lang="en-US" altLang="zh-TW" dirty="0"/>
          </a:p>
          <a:p>
            <a:r>
              <a:rPr lang="zh-TW" altLang="en-US" dirty="0"/>
              <a:t>南京富士通南大軟件技術有限公司</a:t>
            </a:r>
          </a:p>
          <a:p>
            <a:r>
              <a:rPr lang="en-US" altLang="zh-TW" dirty="0"/>
              <a:t>IV</a:t>
            </a:r>
            <a:r>
              <a:rPr lang="zh-TW" altLang="en-US" dirty="0"/>
              <a:t>事業部</a:t>
            </a:r>
            <a:r>
              <a:rPr lang="en-US" altLang="ja-JP" dirty="0"/>
              <a:t>TTI-PT</a:t>
            </a:r>
            <a:endParaRPr lang="zh-TW" altLang="en-US" dirty="0"/>
          </a:p>
          <a:p>
            <a:endParaRPr lang="ja-JP" altLang="en-US" dirty="0"/>
          </a:p>
        </p:txBody>
      </p:sp>
    </p:spTree>
    <p:extLst>
      <p:ext uri="{BB962C8B-B14F-4D97-AF65-F5344CB8AC3E}">
        <p14:creationId xmlns:p14="http://schemas.microsoft.com/office/powerpoint/2010/main" val="72791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dec="http://schemas.microsoft.com/office/drawing/2017/decorative"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B293931-563F-4E70-8C34-4DED0246D419}"/>
              </a:ext>
            </a:extLst>
          </p:cNvPr>
          <p:cNvSpPr>
            <a:spLocks noGrp="1"/>
          </p:cNvSpPr>
          <p:nvPr>
            <p:ph type="ftr" sz="quarter" idx="11"/>
          </p:nvPr>
        </p:nvSpPr>
        <p:spPr/>
        <p:txBody>
          <a:bodyPr/>
          <a:lstStyle/>
          <a:p>
            <a:r>
              <a:rPr kumimoji="1" lang="en-US" altLang="ja-JP" dirty="0"/>
              <a:t>Copyright 2023 NANJING FUJITSU NANDA SOFTWARE TECHNOLOGY CO., LTD.</a:t>
            </a:r>
            <a:endParaRPr kumimoji="1" lang="ja-JP" altLang="en-US" dirty="0"/>
          </a:p>
        </p:txBody>
      </p:sp>
      <p:sp>
        <p:nvSpPr>
          <p:cNvPr id="5" name="スライド番号プレースホルダー 4">
            <a:extLst>
              <a:ext uri="{FF2B5EF4-FFF2-40B4-BE49-F238E27FC236}">
                <a16:creationId xmlns:a16="http://schemas.microsoft.com/office/drawing/2014/main" id="{0DBDBF6F-9E68-4162-AEBB-DD4B8FA7CACD}"/>
              </a:ext>
            </a:extLst>
          </p:cNvPr>
          <p:cNvSpPr>
            <a:spLocks noGrp="1"/>
          </p:cNvSpPr>
          <p:nvPr>
            <p:ph type="sldNum" sz="quarter" idx="12"/>
          </p:nvPr>
        </p:nvSpPr>
        <p:spPr/>
        <p:txBody>
          <a:bodyPr/>
          <a:lstStyle/>
          <a:p>
            <a:fld id="{A02DC6B2-881B-4E78-B714-33EC546F67FA}" type="slidenum">
              <a:rPr kumimoji="1" lang="ja-JP" altLang="en-US" smtClean="0"/>
              <a:t>10</a:t>
            </a:fld>
            <a:endParaRPr kumimoji="1" lang="ja-JP" altLang="en-US"/>
          </a:p>
        </p:txBody>
      </p:sp>
      <p:sp>
        <p:nvSpPr>
          <p:cNvPr id="7" name="タイトル 1">
            <a:extLst>
              <a:ext uri="{FF2B5EF4-FFF2-40B4-BE49-F238E27FC236}">
                <a16:creationId xmlns:a16="http://schemas.microsoft.com/office/drawing/2014/main" id="{861EB2DC-FA8A-D397-C282-AF054A9B9843}"/>
              </a:ext>
            </a:extLst>
          </p:cNvPr>
          <p:cNvSpPr>
            <a:spLocks noGrp="1"/>
          </p:cNvSpPr>
          <p:nvPr>
            <p:ph type="title"/>
          </p:nvPr>
        </p:nvSpPr>
        <p:spPr>
          <a:xfrm>
            <a:off x="312738" y="42863"/>
            <a:ext cx="10318750" cy="874712"/>
          </a:xfrm>
        </p:spPr>
        <p:txBody>
          <a:bodyPr>
            <a:normAutofit/>
          </a:bodyPr>
          <a:lstStyle/>
          <a:p>
            <a:pPr algn="l"/>
            <a:r>
              <a:rPr lang="en-US" altLang="zh-CN" sz="2800" dirty="0">
                <a:latin typeface="游ゴシック" panose="020B0400000000000000" pitchFamily="50" charset="-128"/>
                <a:ea typeface="游ゴシック" panose="020B0400000000000000" pitchFamily="50" charset="-128"/>
                <a:cs typeface="ＭＳ Ｐゴシック" panose="020B0600070205080204" pitchFamily="50" charset="-128"/>
              </a:rPr>
              <a:t>CM</a:t>
            </a:r>
            <a:r>
              <a:rPr lang="zh-CN" altLang="en-US" sz="2800" dirty="0">
                <a:effectLst/>
                <a:latin typeface="游ゴシック" panose="020B0400000000000000" pitchFamily="50" charset="-128"/>
                <a:ea typeface="游ゴシック" panose="020B0400000000000000" pitchFamily="50" charset="-128"/>
                <a:cs typeface="ＭＳ Ｐゴシック" panose="020B0600070205080204" pitchFamily="50" charset="-128"/>
              </a:rPr>
              <a:t>：通信管理</a:t>
            </a:r>
            <a:endParaRPr lang="ja-JP" altLang="ja-JP" sz="28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p:txBody>
      </p:sp>
      <p:pic>
        <p:nvPicPr>
          <p:cNvPr id="12" name="図 11">
            <a:extLst>
              <a:ext uri="{FF2B5EF4-FFF2-40B4-BE49-F238E27FC236}">
                <a16:creationId xmlns:a16="http://schemas.microsoft.com/office/drawing/2014/main" id="{12C30873-7F22-6229-9D0A-BF969596670C}"/>
              </a:ext>
            </a:extLst>
          </p:cNvPr>
          <p:cNvPicPr>
            <a:picLocks noChangeAspect="1"/>
          </p:cNvPicPr>
          <p:nvPr/>
        </p:nvPicPr>
        <p:blipFill>
          <a:blip r:embed="rId3"/>
          <a:stretch>
            <a:fillRect/>
          </a:stretch>
        </p:blipFill>
        <p:spPr>
          <a:xfrm>
            <a:off x="109538" y="2465684"/>
            <a:ext cx="4526235" cy="2790231"/>
          </a:xfrm>
          <a:prstGeom prst="rect">
            <a:avLst/>
          </a:prstGeom>
        </p:spPr>
      </p:pic>
      <p:sp>
        <p:nvSpPr>
          <p:cNvPr id="2" name="テキスト ボックス 1">
            <a:extLst>
              <a:ext uri="{FF2B5EF4-FFF2-40B4-BE49-F238E27FC236}">
                <a16:creationId xmlns:a16="http://schemas.microsoft.com/office/drawing/2014/main" id="{ED136C5A-579E-07B6-D34F-BAAF800C5034}"/>
              </a:ext>
            </a:extLst>
          </p:cNvPr>
          <p:cNvSpPr txBox="1"/>
          <p:nvPr/>
        </p:nvSpPr>
        <p:spPr>
          <a:xfrm>
            <a:off x="109539" y="1079989"/>
            <a:ext cx="4983162" cy="738664"/>
          </a:xfrm>
          <a:prstGeom prst="rect">
            <a:avLst/>
          </a:prstGeom>
          <a:noFill/>
        </p:spPr>
        <p:txBody>
          <a:bodyPr wrap="square" rtlCol="0">
            <a:spAutoFit/>
          </a:bodyPr>
          <a:lstStyle/>
          <a:p>
            <a:pPr algn="l"/>
            <a:r>
              <a:rPr lang="en-US" altLang="zh-CN" sz="1400" b="0" i="0" dirty="0">
                <a:solidFill>
                  <a:srgbClr val="4D4D4D"/>
                </a:solidFill>
                <a:effectLst/>
                <a:latin typeface="-apple-system"/>
              </a:rPr>
              <a:t>CM </a:t>
            </a:r>
            <a:r>
              <a:rPr lang="zh-CN" altLang="en-US" sz="1400" b="0" i="0" dirty="0">
                <a:solidFill>
                  <a:srgbClr val="4D4D4D"/>
                </a:solidFill>
                <a:effectLst/>
                <a:latin typeface="-apple-system"/>
              </a:rPr>
              <a:t>负责分布式、实时、嵌入式环境下的应用间通信。</a:t>
            </a:r>
            <a:r>
              <a:rPr lang="en-US" altLang="zh-CN" sz="1400" b="0" i="0" dirty="0">
                <a:solidFill>
                  <a:srgbClr val="4D4D4D"/>
                </a:solidFill>
                <a:effectLst/>
                <a:latin typeface="-apple-system"/>
              </a:rPr>
              <a:t>CM </a:t>
            </a:r>
            <a:r>
              <a:rPr lang="zh-CN" altLang="en-US" sz="1400" b="0" i="0" dirty="0">
                <a:solidFill>
                  <a:srgbClr val="4D4D4D"/>
                </a:solidFill>
                <a:effectLst/>
                <a:latin typeface="-apple-system"/>
              </a:rPr>
              <a:t>从实现中抽象出一套发现、连接通信对象的机制。这样应用开发者就能专注于应用软件本身的业务逻辑。</a:t>
            </a:r>
            <a:endParaRPr lang="zh-CN" altLang="en-US" sz="1400" i="0" dirty="0">
              <a:effectLst/>
              <a:latin typeface="+mn-ea"/>
            </a:endParaRPr>
          </a:p>
        </p:txBody>
      </p:sp>
      <p:sp>
        <p:nvSpPr>
          <p:cNvPr id="9" name="正方形/長方形 8">
            <a:extLst>
              <a:ext uri="{FF2B5EF4-FFF2-40B4-BE49-F238E27FC236}">
                <a16:creationId xmlns:a16="http://schemas.microsoft.com/office/drawing/2014/main" id="{3B9520D6-5476-C334-3DE1-B9BBD280A350}"/>
              </a:ext>
            </a:extLst>
          </p:cNvPr>
          <p:cNvSpPr/>
          <p:nvPr/>
        </p:nvSpPr>
        <p:spPr>
          <a:xfrm>
            <a:off x="147911" y="3199928"/>
            <a:ext cx="931589" cy="83867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3" name="テキスト ボックス 2">
            <a:extLst>
              <a:ext uri="{FF2B5EF4-FFF2-40B4-BE49-F238E27FC236}">
                <a16:creationId xmlns:a16="http://schemas.microsoft.com/office/drawing/2014/main" id="{161C09FE-2017-3538-13E5-BA4418558CBB}"/>
              </a:ext>
            </a:extLst>
          </p:cNvPr>
          <p:cNvSpPr txBox="1"/>
          <p:nvPr/>
        </p:nvSpPr>
        <p:spPr>
          <a:xfrm>
            <a:off x="927100" y="1875909"/>
            <a:ext cx="2031325" cy="738664"/>
          </a:xfrm>
          <a:prstGeom prst="rect">
            <a:avLst/>
          </a:prstGeom>
          <a:noFill/>
        </p:spPr>
        <p:txBody>
          <a:bodyPr wrap="none" rtlCol="0">
            <a:spAutoFit/>
          </a:bodyPr>
          <a:lstStyle/>
          <a:p>
            <a:r>
              <a:rPr lang="zh-CN" altLang="en-US" sz="2400" i="0" dirty="0">
                <a:solidFill>
                  <a:schemeClr val="accent1"/>
                </a:solidFill>
                <a:effectLst/>
                <a:latin typeface="PingFang SC"/>
              </a:rPr>
              <a:t>面向服务通信</a:t>
            </a:r>
          </a:p>
          <a:p>
            <a:pPr algn="l"/>
            <a:endParaRPr kumimoji="1" lang="ja-JP" altLang="en-US" dirty="0"/>
          </a:p>
        </p:txBody>
      </p:sp>
      <p:sp>
        <p:nvSpPr>
          <p:cNvPr id="8" name="Rectangle 1">
            <a:extLst>
              <a:ext uri="{FF2B5EF4-FFF2-40B4-BE49-F238E27FC236}">
                <a16:creationId xmlns:a16="http://schemas.microsoft.com/office/drawing/2014/main" id="{62E075F8-D7DC-6582-6B02-5BC28254A55A}"/>
              </a:ext>
            </a:extLst>
          </p:cNvPr>
          <p:cNvSpPr>
            <a:spLocks noChangeArrowheads="1"/>
          </p:cNvSpPr>
          <p:nvPr/>
        </p:nvSpPr>
        <p:spPr bwMode="auto">
          <a:xfrm>
            <a:off x="5351461" y="1055078"/>
            <a:ext cx="6731000" cy="11695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ja-JP" altLang="ja-JP" sz="1400" dirty="0">
                <a:solidFill>
                  <a:srgbClr val="4D4D4D"/>
                </a:solidFill>
                <a:latin typeface="-apple-system"/>
              </a:rPr>
              <a:t>Service 即提供给应用的、基础软件之外的功能。CM 提供了 Service 消费者/提供者的机制，支持机器内和跨机器通信。</a:t>
            </a:r>
          </a:p>
          <a:p>
            <a:pPr marL="0" marR="0" lvl="0" indent="0" algn="l" defTabSz="914400" rtl="0" eaLnBrk="0" fontAlgn="base" latinLnBrk="0" hangingPunct="0">
              <a:lnSpc>
                <a:spcPct val="100000"/>
              </a:lnSpc>
              <a:spcBef>
                <a:spcPct val="0"/>
              </a:spcBef>
              <a:spcAft>
                <a:spcPct val="0"/>
              </a:spcAft>
              <a:buClrTx/>
              <a:buSzTx/>
              <a:buFontTx/>
              <a:buNone/>
              <a:tabLst/>
            </a:pPr>
            <a:r>
              <a:rPr lang="ja-JP" altLang="ja-JP" sz="1400" dirty="0">
                <a:solidFill>
                  <a:srgbClr val="4D4D4D"/>
                </a:solidFill>
                <a:latin typeface="-apple-system"/>
              </a:rPr>
              <a:t>服务由事件Event、方法Methods、字段Fields的组合构成。通信各方的通信路径可以在设计、启动或者运行时建立。Service Registry 是 CM 软件中的一个重要组件，起到中间人的作用。</a:t>
            </a:r>
          </a:p>
        </p:txBody>
      </p:sp>
      <p:pic>
        <p:nvPicPr>
          <p:cNvPr id="13" name="図 12">
            <a:extLst>
              <a:ext uri="{FF2B5EF4-FFF2-40B4-BE49-F238E27FC236}">
                <a16:creationId xmlns:a16="http://schemas.microsoft.com/office/drawing/2014/main" id="{B84B184A-3029-C43C-2FBE-722B52A34498}"/>
              </a:ext>
            </a:extLst>
          </p:cNvPr>
          <p:cNvPicPr>
            <a:picLocks noChangeAspect="1"/>
          </p:cNvPicPr>
          <p:nvPr/>
        </p:nvPicPr>
        <p:blipFill>
          <a:blip r:embed="rId4"/>
          <a:stretch>
            <a:fillRect/>
          </a:stretch>
        </p:blipFill>
        <p:spPr>
          <a:xfrm>
            <a:off x="5736000" y="2255836"/>
            <a:ext cx="5095875" cy="3209925"/>
          </a:xfrm>
          <a:prstGeom prst="rect">
            <a:avLst/>
          </a:prstGeom>
        </p:spPr>
      </p:pic>
      <p:sp>
        <p:nvSpPr>
          <p:cNvPr id="15" name="テキスト ボックス 14">
            <a:extLst>
              <a:ext uri="{FF2B5EF4-FFF2-40B4-BE49-F238E27FC236}">
                <a16:creationId xmlns:a16="http://schemas.microsoft.com/office/drawing/2014/main" id="{47C912CC-A787-5266-56E9-8C35B2129DA5}"/>
              </a:ext>
            </a:extLst>
          </p:cNvPr>
          <p:cNvSpPr txBox="1"/>
          <p:nvPr/>
        </p:nvSpPr>
        <p:spPr>
          <a:xfrm>
            <a:off x="5492929" y="5650758"/>
            <a:ext cx="6448063" cy="830997"/>
          </a:xfrm>
          <a:prstGeom prst="rect">
            <a:avLst/>
          </a:prstGeom>
          <a:noFill/>
        </p:spPr>
        <p:txBody>
          <a:bodyPr wrap="square">
            <a:spAutoFit/>
          </a:bodyPr>
          <a:lstStyle/>
          <a:p>
            <a:r>
              <a:rPr lang="ja-JP" altLang="en-US" sz="1600" i="0" dirty="0">
                <a:solidFill>
                  <a:srgbClr val="4D4D4D"/>
                </a:solidFill>
                <a:effectLst/>
                <a:latin typeface="+mn-ea"/>
              </a:rPr>
              <a:t>每个提供服务的应用向 </a:t>
            </a:r>
            <a:r>
              <a:rPr lang="en-US" altLang="ja-JP" sz="1600" i="1" dirty="0">
                <a:solidFill>
                  <a:srgbClr val="4D4D4D"/>
                </a:solidFill>
                <a:effectLst/>
                <a:latin typeface="+mn-ea"/>
              </a:rPr>
              <a:t>Service Registry</a:t>
            </a:r>
            <a:r>
              <a:rPr lang="en-US" altLang="ja-JP" sz="1600" i="0" dirty="0">
                <a:solidFill>
                  <a:srgbClr val="4D4D4D"/>
                </a:solidFill>
                <a:effectLst/>
                <a:latin typeface="+mn-ea"/>
              </a:rPr>
              <a:t> </a:t>
            </a:r>
            <a:r>
              <a:rPr lang="ja-JP" altLang="en-US" sz="1600" i="0" dirty="0">
                <a:solidFill>
                  <a:srgbClr val="4D4D4D"/>
                </a:solidFill>
                <a:effectLst/>
                <a:latin typeface="+mn-ea"/>
              </a:rPr>
              <a:t>注册服务。服务的客户端应用先向 </a:t>
            </a:r>
            <a:r>
              <a:rPr lang="en-US" altLang="ja-JP" sz="1600" i="1" dirty="0">
                <a:solidFill>
                  <a:srgbClr val="4D4D4D"/>
                </a:solidFill>
                <a:effectLst/>
                <a:latin typeface="+mn-ea"/>
              </a:rPr>
              <a:t>Service Registry</a:t>
            </a:r>
            <a:r>
              <a:rPr lang="en-US" altLang="ja-JP" sz="1600" i="0" dirty="0">
                <a:solidFill>
                  <a:srgbClr val="4D4D4D"/>
                </a:solidFill>
                <a:effectLst/>
                <a:latin typeface="+mn-ea"/>
              </a:rPr>
              <a:t> </a:t>
            </a:r>
            <a:r>
              <a:rPr lang="ja-JP" altLang="en-US" sz="1600" i="0" dirty="0">
                <a:solidFill>
                  <a:srgbClr val="4D4D4D"/>
                </a:solidFill>
                <a:effectLst/>
                <a:latin typeface="+mn-ea"/>
              </a:rPr>
              <a:t>查找（</a:t>
            </a:r>
            <a:r>
              <a:rPr lang="en-US" altLang="ja-JP" sz="1600" i="0" dirty="0">
                <a:solidFill>
                  <a:srgbClr val="4D4D4D"/>
                </a:solidFill>
                <a:effectLst/>
                <a:latin typeface="+mn-ea"/>
              </a:rPr>
              <a:t>find</a:t>
            </a:r>
            <a:r>
              <a:rPr lang="ja-JP" altLang="en-US" sz="1600" i="0" dirty="0">
                <a:solidFill>
                  <a:srgbClr val="4D4D4D"/>
                </a:solidFill>
                <a:effectLst/>
                <a:latin typeface="+mn-ea"/>
              </a:rPr>
              <a:t>）服务，这一过程叫做服务发现（</a:t>
            </a:r>
            <a:r>
              <a:rPr lang="en-US" altLang="ja-JP" sz="1600" i="0" dirty="0">
                <a:solidFill>
                  <a:srgbClr val="4D4D4D"/>
                </a:solidFill>
                <a:effectLst/>
                <a:latin typeface="+mn-ea"/>
              </a:rPr>
              <a:t>Service Discovery</a:t>
            </a:r>
            <a:r>
              <a:rPr lang="ja-JP" altLang="en-US" sz="1600" i="0" dirty="0">
                <a:solidFill>
                  <a:srgbClr val="4D4D4D"/>
                </a:solidFill>
                <a:effectLst/>
                <a:latin typeface="+mn-ea"/>
              </a:rPr>
              <a:t>）。</a:t>
            </a:r>
            <a:endParaRPr lang="ja-JP" altLang="en-US" sz="1600" dirty="0">
              <a:latin typeface="+mn-ea"/>
            </a:endParaRPr>
          </a:p>
        </p:txBody>
      </p:sp>
    </p:spTree>
    <p:extLst>
      <p:ext uri="{BB962C8B-B14F-4D97-AF65-F5344CB8AC3E}">
        <p14:creationId xmlns:p14="http://schemas.microsoft.com/office/powerpoint/2010/main" val="3782345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B293931-563F-4E70-8C34-4DED0246D419}"/>
              </a:ext>
            </a:extLst>
          </p:cNvPr>
          <p:cNvSpPr>
            <a:spLocks noGrp="1"/>
          </p:cNvSpPr>
          <p:nvPr>
            <p:ph type="ftr" sz="quarter" idx="11"/>
          </p:nvPr>
        </p:nvSpPr>
        <p:spPr/>
        <p:txBody>
          <a:bodyPr/>
          <a:lstStyle/>
          <a:p>
            <a:r>
              <a:rPr kumimoji="1" lang="en-US" altLang="ja-JP" dirty="0"/>
              <a:t>Copyright 2023 NANJING FUJITSU NANDA SOFTWARE TECHNOLOGY CO., LTD.</a:t>
            </a:r>
            <a:endParaRPr kumimoji="1" lang="ja-JP" altLang="en-US" dirty="0"/>
          </a:p>
        </p:txBody>
      </p:sp>
      <p:sp>
        <p:nvSpPr>
          <p:cNvPr id="5" name="スライド番号プレースホルダー 4">
            <a:extLst>
              <a:ext uri="{FF2B5EF4-FFF2-40B4-BE49-F238E27FC236}">
                <a16:creationId xmlns:a16="http://schemas.microsoft.com/office/drawing/2014/main" id="{0DBDBF6F-9E68-4162-AEBB-DD4B8FA7CACD}"/>
              </a:ext>
            </a:extLst>
          </p:cNvPr>
          <p:cNvSpPr>
            <a:spLocks noGrp="1"/>
          </p:cNvSpPr>
          <p:nvPr>
            <p:ph type="sldNum" sz="quarter" idx="12"/>
          </p:nvPr>
        </p:nvSpPr>
        <p:spPr/>
        <p:txBody>
          <a:bodyPr/>
          <a:lstStyle/>
          <a:p>
            <a:fld id="{A02DC6B2-881B-4E78-B714-33EC546F67FA}" type="slidenum">
              <a:rPr kumimoji="1" lang="ja-JP" altLang="en-US" smtClean="0"/>
              <a:t>11</a:t>
            </a:fld>
            <a:endParaRPr kumimoji="1" lang="ja-JP" altLang="en-US"/>
          </a:p>
        </p:txBody>
      </p:sp>
      <p:sp>
        <p:nvSpPr>
          <p:cNvPr id="7" name="タイトル 1">
            <a:extLst>
              <a:ext uri="{FF2B5EF4-FFF2-40B4-BE49-F238E27FC236}">
                <a16:creationId xmlns:a16="http://schemas.microsoft.com/office/drawing/2014/main" id="{861EB2DC-FA8A-D397-C282-AF054A9B9843}"/>
              </a:ext>
            </a:extLst>
          </p:cNvPr>
          <p:cNvSpPr>
            <a:spLocks noGrp="1"/>
          </p:cNvSpPr>
          <p:nvPr>
            <p:ph type="title"/>
          </p:nvPr>
        </p:nvSpPr>
        <p:spPr>
          <a:xfrm>
            <a:off x="312738" y="42863"/>
            <a:ext cx="10318750" cy="874712"/>
          </a:xfrm>
        </p:spPr>
        <p:txBody>
          <a:bodyPr>
            <a:normAutofit/>
          </a:bodyPr>
          <a:lstStyle/>
          <a:p>
            <a:pPr algn="l"/>
            <a:r>
              <a:rPr lang="en-US" altLang="zh-CN" sz="2800" dirty="0">
                <a:latin typeface="游ゴシック" panose="020B0400000000000000" pitchFamily="50" charset="-128"/>
                <a:ea typeface="游ゴシック" panose="020B0400000000000000" pitchFamily="50" charset="-128"/>
                <a:cs typeface="ＭＳ Ｐゴシック" panose="020B0600070205080204" pitchFamily="50" charset="-128"/>
              </a:rPr>
              <a:t>CM</a:t>
            </a:r>
            <a:r>
              <a:rPr lang="zh-CN" altLang="en-US" sz="2800" dirty="0">
                <a:effectLst/>
                <a:latin typeface="游ゴシック" panose="020B0400000000000000" pitchFamily="50" charset="-128"/>
                <a:ea typeface="游ゴシック" panose="020B0400000000000000" pitchFamily="50" charset="-128"/>
                <a:cs typeface="ＭＳ Ｐゴシック" panose="020B0600070205080204" pitchFamily="50" charset="-128"/>
              </a:rPr>
              <a:t>：通信管理</a:t>
            </a:r>
            <a:endParaRPr lang="ja-JP" altLang="ja-JP" sz="28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p:txBody>
      </p:sp>
      <p:sp>
        <p:nvSpPr>
          <p:cNvPr id="10" name="テキスト ボックス 9">
            <a:extLst>
              <a:ext uri="{FF2B5EF4-FFF2-40B4-BE49-F238E27FC236}">
                <a16:creationId xmlns:a16="http://schemas.microsoft.com/office/drawing/2014/main" id="{3F8B6676-CADB-10EB-F82B-F657AEEA4B75}"/>
              </a:ext>
            </a:extLst>
          </p:cNvPr>
          <p:cNvSpPr txBox="1"/>
          <p:nvPr/>
        </p:nvSpPr>
        <p:spPr>
          <a:xfrm>
            <a:off x="101600" y="1064736"/>
            <a:ext cx="5994400" cy="954107"/>
          </a:xfrm>
          <a:prstGeom prst="rect">
            <a:avLst/>
          </a:prstGeom>
          <a:noFill/>
        </p:spPr>
        <p:txBody>
          <a:bodyPr wrap="square">
            <a:spAutoFit/>
          </a:bodyPr>
          <a:lstStyle/>
          <a:p>
            <a:pPr algn="l"/>
            <a:r>
              <a:rPr lang="en-US" altLang="zh-CN" sz="1400" b="0" i="0" dirty="0">
                <a:solidFill>
                  <a:srgbClr val="4D4D4D"/>
                </a:solidFill>
                <a:effectLst/>
                <a:latin typeface="+mn-ea"/>
              </a:rPr>
              <a:t>CM </a:t>
            </a:r>
            <a:r>
              <a:rPr lang="zh-CN" altLang="en-US" sz="1400" b="0" i="0" dirty="0">
                <a:solidFill>
                  <a:srgbClr val="4D4D4D"/>
                </a:solidFill>
                <a:effectLst/>
                <a:latin typeface="+mn-ea"/>
              </a:rPr>
              <a:t>标准化了：</a:t>
            </a:r>
          </a:p>
          <a:p>
            <a:pPr algn="l">
              <a:buFont typeface="Arial" panose="020B0604020202020204" pitchFamily="34" charset="0"/>
              <a:buChar char="•"/>
            </a:pPr>
            <a:r>
              <a:rPr lang="zh-CN" altLang="en-US" sz="1400" b="0" i="0" dirty="0">
                <a:solidFill>
                  <a:srgbClr val="333333"/>
                </a:solidFill>
                <a:effectLst/>
                <a:latin typeface="+mn-ea"/>
              </a:rPr>
              <a:t>服务如何呈现给应用实现者（上层，</a:t>
            </a:r>
            <a:r>
              <a:rPr lang="zh-CN" altLang="en-US" sz="1400" b="0" i="1" dirty="0">
                <a:solidFill>
                  <a:srgbClr val="333333"/>
                </a:solidFill>
                <a:effectLst/>
                <a:latin typeface="+mn-ea"/>
              </a:rPr>
              <a:t>语言绑定</a:t>
            </a:r>
            <a:r>
              <a:rPr lang="zh-CN" altLang="en-US" sz="1400" b="0" i="0" dirty="0">
                <a:solidFill>
                  <a:srgbClr val="333333"/>
                </a:solidFill>
                <a:effectLst/>
                <a:latin typeface="+mn-ea"/>
              </a:rPr>
              <a:t>）</a:t>
            </a:r>
          </a:p>
          <a:p>
            <a:pPr algn="l">
              <a:buFont typeface="Arial" panose="020B0604020202020204" pitchFamily="34" charset="0"/>
              <a:buChar char="•"/>
            </a:pPr>
            <a:r>
              <a:rPr lang="zh-CN" altLang="en-US" sz="1400" b="0" i="0" dirty="0">
                <a:solidFill>
                  <a:srgbClr val="333333"/>
                </a:solidFill>
                <a:effectLst/>
                <a:latin typeface="+mn-ea"/>
              </a:rPr>
              <a:t>服务数据如何在网络中表示（下层，</a:t>
            </a:r>
            <a:r>
              <a:rPr lang="zh-CN" altLang="en-US" sz="1400" b="0" i="1" dirty="0">
                <a:solidFill>
                  <a:srgbClr val="333333"/>
                </a:solidFill>
                <a:effectLst/>
                <a:latin typeface="+mn-ea"/>
              </a:rPr>
              <a:t>网络绑定</a:t>
            </a:r>
            <a:r>
              <a:rPr lang="zh-CN" altLang="en-US" sz="1400" b="0" i="0" dirty="0">
                <a:solidFill>
                  <a:srgbClr val="333333"/>
                </a:solidFill>
                <a:effectLst/>
                <a:latin typeface="+mn-ea"/>
              </a:rPr>
              <a:t>）</a:t>
            </a:r>
          </a:p>
          <a:p>
            <a:pPr algn="l"/>
            <a:r>
              <a:rPr lang="zh-CN" altLang="en-US" sz="1400" b="0" i="0" dirty="0">
                <a:solidFill>
                  <a:srgbClr val="4D4D4D"/>
                </a:solidFill>
                <a:effectLst/>
                <a:latin typeface="+mn-ea"/>
              </a:rPr>
              <a:t>以上两点保证了源码的可移植性和已编译的服务在不同平台实现的兼容性。</a:t>
            </a:r>
          </a:p>
        </p:txBody>
      </p:sp>
      <p:pic>
        <p:nvPicPr>
          <p:cNvPr id="14" name="図 13">
            <a:extLst>
              <a:ext uri="{FF2B5EF4-FFF2-40B4-BE49-F238E27FC236}">
                <a16:creationId xmlns:a16="http://schemas.microsoft.com/office/drawing/2014/main" id="{1BA26B9A-5C69-4FB8-9640-E30A95D6AC98}"/>
              </a:ext>
            </a:extLst>
          </p:cNvPr>
          <p:cNvPicPr>
            <a:picLocks noChangeAspect="1"/>
          </p:cNvPicPr>
          <p:nvPr/>
        </p:nvPicPr>
        <p:blipFill>
          <a:blip r:embed="rId3"/>
          <a:stretch>
            <a:fillRect/>
          </a:stretch>
        </p:blipFill>
        <p:spPr>
          <a:xfrm>
            <a:off x="302850" y="2082343"/>
            <a:ext cx="6153150" cy="3143250"/>
          </a:xfrm>
          <a:prstGeom prst="rect">
            <a:avLst/>
          </a:prstGeom>
        </p:spPr>
      </p:pic>
      <p:sp>
        <p:nvSpPr>
          <p:cNvPr id="17" name="テキスト ボックス 16">
            <a:extLst>
              <a:ext uri="{FF2B5EF4-FFF2-40B4-BE49-F238E27FC236}">
                <a16:creationId xmlns:a16="http://schemas.microsoft.com/office/drawing/2014/main" id="{A78E97C3-6755-5953-78CF-F92DFFA1D713}"/>
              </a:ext>
            </a:extLst>
          </p:cNvPr>
          <p:cNvSpPr txBox="1"/>
          <p:nvPr/>
        </p:nvSpPr>
        <p:spPr>
          <a:xfrm>
            <a:off x="6715900" y="1165136"/>
            <a:ext cx="5168900" cy="1077218"/>
          </a:xfrm>
          <a:prstGeom prst="rect">
            <a:avLst/>
          </a:prstGeom>
          <a:noFill/>
        </p:spPr>
        <p:txBody>
          <a:bodyPr wrap="square">
            <a:spAutoFit/>
          </a:bodyPr>
          <a:lstStyle/>
          <a:p>
            <a:r>
              <a:rPr lang="zh-CN" altLang="en-US" sz="1600" i="1" dirty="0">
                <a:solidFill>
                  <a:srgbClr val="4D4D4D"/>
                </a:solidFill>
                <a:effectLst/>
                <a:latin typeface="+mn-ea"/>
              </a:rPr>
              <a:t>语言绑定</a:t>
            </a:r>
            <a:r>
              <a:rPr lang="zh-CN" altLang="en-US" sz="1600" i="0" dirty="0">
                <a:solidFill>
                  <a:srgbClr val="4D4D4D"/>
                </a:solidFill>
                <a:effectLst/>
                <a:latin typeface="+mn-ea"/>
              </a:rPr>
              <a:t>定义了：如何将服务的 </a:t>
            </a:r>
            <a:r>
              <a:rPr lang="en-US" altLang="zh-CN" sz="1600" i="0" dirty="0">
                <a:solidFill>
                  <a:srgbClr val="4D4D4D"/>
                </a:solidFill>
                <a:effectLst/>
                <a:latin typeface="+mn-ea"/>
              </a:rPr>
              <a:t>methods</a:t>
            </a:r>
            <a:r>
              <a:rPr lang="zh-CN" altLang="en-US" sz="1600" i="0" dirty="0">
                <a:solidFill>
                  <a:srgbClr val="4D4D4D"/>
                </a:solidFill>
                <a:effectLst/>
                <a:latin typeface="+mn-ea"/>
              </a:rPr>
              <a:t>，</a:t>
            </a:r>
            <a:r>
              <a:rPr lang="en-US" altLang="zh-CN" sz="1600" i="0" dirty="0">
                <a:solidFill>
                  <a:srgbClr val="4D4D4D"/>
                </a:solidFill>
                <a:effectLst/>
                <a:latin typeface="+mn-ea"/>
              </a:rPr>
              <a:t>events</a:t>
            </a:r>
            <a:r>
              <a:rPr lang="zh-CN" altLang="en-US" sz="1600" i="0" dirty="0">
                <a:solidFill>
                  <a:srgbClr val="4D4D4D"/>
                </a:solidFill>
                <a:effectLst/>
                <a:latin typeface="+mn-ea"/>
              </a:rPr>
              <a:t>，</a:t>
            </a:r>
            <a:r>
              <a:rPr lang="en-US" altLang="zh-CN" sz="1600" i="0" dirty="0">
                <a:solidFill>
                  <a:srgbClr val="4D4D4D"/>
                </a:solidFill>
                <a:effectLst/>
                <a:latin typeface="+mn-ea"/>
              </a:rPr>
              <a:t>fields </a:t>
            </a:r>
            <a:r>
              <a:rPr lang="zh-CN" altLang="en-US" sz="1600" i="0" dirty="0">
                <a:solidFill>
                  <a:srgbClr val="4D4D4D"/>
                </a:solidFill>
                <a:effectLst/>
                <a:latin typeface="+mn-ea"/>
              </a:rPr>
              <a:t>翻译成目标语言中可直接访问的标识符。性能和类型安全（只要目标语言支持）是首要目标。因此，</a:t>
            </a:r>
            <a:r>
              <a:rPr lang="zh-CN" altLang="en-US" sz="1600" i="1" dirty="0">
                <a:solidFill>
                  <a:srgbClr val="4D4D4D"/>
                </a:solidFill>
                <a:effectLst/>
                <a:latin typeface="+mn-ea"/>
              </a:rPr>
              <a:t>语言绑定</a:t>
            </a:r>
            <a:r>
              <a:rPr lang="zh-CN" altLang="en-US" sz="1600" i="0" dirty="0">
                <a:solidFill>
                  <a:srgbClr val="4D4D4D"/>
                </a:solidFill>
                <a:effectLst/>
                <a:latin typeface="+mn-ea"/>
              </a:rPr>
              <a:t>一般实现为以服务接口定义为输入的代码生成器。</a:t>
            </a:r>
            <a:endParaRPr lang="ja-JP" altLang="en-US" sz="1600" dirty="0">
              <a:latin typeface="+mn-ea"/>
            </a:endParaRPr>
          </a:p>
        </p:txBody>
      </p:sp>
      <p:sp>
        <p:nvSpPr>
          <p:cNvPr id="19" name="テキスト ボックス 18">
            <a:extLst>
              <a:ext uri="{FF2B5EF4-FFF2-40B4-BE49-F238E27FC236}">
                <a16:creationId xmlns:a16="http://schemas.microsoft.com/office/drawing/2014/main" id="{DB875392-9C58-73B6-3CC7-51E9A7E5BDB0}"/>
              </a:ext>
            </a:extLst>
          </p:cNvPr>
          <p:cNvSpPr txBox="1"/>
          <p:nvPr/>
        </p:nvSpPr>
        <p:spPr>
          <a:xfrm>
            <a:off x="6771850" y="2613392"/>
            <a:ext cx="5057000" cy="1815882"/>
          </a:xfrm>
          <a:prstGeom prst="rect">
            <a:avLst/>
          </a:prstGeom>
          <a:noFill/>
        </p:spPr>
        <p:txBody>
          <a:bodyPr wrap="square">
            <a:spAutoFit/>
          </a:bodyPr>
          <a:lstStyle/>
          <a:p>
            <a:pPr algn="l"/>
            <a:r>
              <a:rPr lang="zh-CN" altLang="en-US" sz="1600" b="0" i="1" dirty="0">
                <a:solidFill>
                  <a:srgbClr val="4D4D4D"/>
                </a:solidFill>
                <a:effectLst/>
                <a:latin typeface="+mn-ea"/>
              </a:rPr>
              <a:t>网络绑定</a:t>
            </a:r>
            <a:r>
              <a:rPr lang="zh-CN" altLang="en-US" sz="1600" b="0" i="0" dirty="0">
                <a:solidFill>
                  <a:srgbClr val="4D4D4D"/>
                </a:solidFill>
                <a:effectLst/>
                <a:latin typeface="+mn-ea"/>
              </a:rPr>
              <a:t>定义了：服务数据如何序列化以及如何绑定到特定网络。可以实现为基于 </a:t>
            </a:r>
            <a:r>
              <a:rPr lang="en-US" altLang="zh-CN" sz="1600" b="0" i="0" dirty="0">
                <a:solidFill>
                  <a:srgbClr val="4D4D4D"/>
                </a:solidFill>
                <a:effectLst/>
                <a:latin typeface="+mn-ea"/>
              </a:rPr>
              <a:t>CM </a:t>
            </a:r>
            <a:r>
              <a:rPr lang="zh-CN" altLang="en-US" sz="1600" b="0" i="0" dirty="0">
                <a:solidFill>
                  <a:srgbClr val="4D4D4D"/>
                </a:solidFill>
                <a:effectLst/>
                <a:latin typeface="+mn-ea"/>
              </a:rPr>
              <a:t>的配置（</a:t>
            </a:r>
            <a:r>
              <a:rPr lang="en-US" altLang="zh-CN" sz="1600" b="0" i="0" dirty="0">
                <a:solidFill>
                  <a:srgbClr val="4D4D4D"/>
                </a:solidFill>
                <a:effectLst/>
                <a:latin typeface="+mn-ea"/>
              </a:rPr>
              <a:t>AUTOSAR </a:t>
            </a:r>
            <a:r>
              <a:rPr lang="zh-CN" altLang="en-US" sz="1600" b="0" i="0" dirty="0">
                <a:solidFill>
                  <a:srgbClr val="4D4D4D"/>
                </a:solidFill>
                <a:effectLst/>
                <a:latin typeface="+mn-ea"/>
              </a:rPr>
              <a:t>元模型接口定义）实现：或通过解释（生成的）服务 </a:t>
            </a:r>
            <a:r>
              <a:rPr lang="en-US" altLang="zh-CN" sz="1600" b="0" i="0" dirty="0">
                <a:solidFill>
                  <a:srgbClr val="4D4D4D"/>
                </a:solidFill>
                <a:effectLst/>
                <a:latin typeface="+mn-ea"/>
              </a:rPr>
              <a:t>recipe</a:t>
            </a:r>
            <a:r>
              <a:rPr lang="zh-CN" altLang="en-US" sz="1600" b="0" i="0" dirty="0">
                <a:solidFill>
                  <a:srgbClr val="4D4D4D"/>
                </a:solidFill>
                <a:effectLst/>
                <a:latin typeface="+mn-ea"/>
              </a:rPr>
              <a:t>，或直接生成序列化代码。</a:t>
            </a:r>
            <a:endParaRPr lang="en-US" altLang="zh-CN" sz="1600" b="0" i="0" dirty="0">
              <a:solidFill>
                <a:srgbClr val="4D4D4D"/>
              </a:solidFill>
              <a:effectLst/>
              <a:latin typeface="+mn-ea"/>
            </a:endParaRPr>
          </a:p>
          <a:p>
            <a:pPr algn="l"/>
            <a:endParaRPr lang="zh-CN" altLang="en-US" sz="1600" b="0" i="0" dirty="0">
              <a:solidFill>
                <a:srgbClr val="4D4D4D"/>
              </a:solidFill>
              <a:effectLst/>
              <a:latin typeface="+mn-ea"/>
            </a:endParaRPr>
          </a:p>
          <a:p>
            <a:pPr algn="l"/>
            <a:r>
              <a:rPr lang="zh-CN" altLang="en-US" sz="1600" b="0" i="0" dirty="0">
                <a:solidFill>
                  <a:srgbClr val="4D4D4D"/>
                </a:solidFill>
                <a:effectLst/>
                <a:latin typeface="+mn-ea"/>
              </a:rPr>
              <a:t>目前 </a:t>
            </a:r>
            <a:r>
              <a:rPr lang="en-US" altLang="zh-CN" sz="1600" b="0" i="0" dirty="0">
                <a:solidFill>
                  <a:srgbClr val="4D4D4D"/>
                </a:solidFill>
                <a:effectLst/>
                <a:latin typeface="+mn-ea"/>
              </a:rPr>
              <a:t>CM </a:t>
            </a:r>
            <a:r>
              <a:rPr lang="zh-CN" altLang="en-US" sz="1600" b="0" i="0" dirty="0">
                <a:solidFill>
                  <a:srgbClr val="4D4D4D"/>
                </a:solidFill>
                <a:effectLst/>
                <a:latin typeface="+mn-ea"/>
              </a:rPr>
              <a:t>支持 </a:t>
            </a:r>
            <a:r>
              <a:rPr lang="en-US" altLang="zh-CN" sz="1600" b="0" i="0" dirty="0">
                <a:solidFill>
                  <a:srgbClr val="4D4D4D"/>
                </a:solidFill>
                <a:effectLst/>
                <a:latin typeface="+mn-ea"/>
              </a:rPr>
              <a:t>SOME/IP</a:t>
            </a:r>
            <a:r>
              <a:rPr lang="zh-CN" altLang="en-US" sz="1600" b="0" i="0" dirty="0">
                <a:solidFill>
                  <a:srgbClr val="4D4D4D"/>
                </a:solidFill>
                <a:effectLst/>
                <a:latin typeface="+mn-ea"/>
              </a:rPr>
              <a:t>，</a:t>
            </a:r>
            <a:r>
              <a:rPr lang="en-US" altLang="zh-CN" sz="1600" b="0" i="0" u="none" strike="noStrike" dirty="0">
                <a:solidFill>
                  <a:srgbClr val="FC5531"/>
                </a:solidFill>
                <a:effectLst/>
                <a:latin typeface="+mn-ea"/>
                <a:hlinkClick r:id="rId4"/>
              </a:rPr>
              <a:t>DDS</a:t>
            </a:r>
            <a:r>
              <a:rPr lang="zh-CN" altLang="en-US" sz="1600" b="0" i="0" dirty="0">
                <a:solidFill>
                  <a:srgbClr val="4D4D4D"/>
                </a:solidFill>
                <a:effectLst/>
                <a:latin typeface="+mn-ea"/>
              </a:rPr>
              <a:t>，</a:t>
            </a:r>
            <a:r>
              <a:rPr lang="en-US" altLang="zh-CN" sz="1600" b="0" i="0" dirty="0">
                <a:solidFill>
                  <a:srgbClr val="4D4D4D"/>
                </a:solidFill>
                <a:effectLst/>
                <a:latin typeface="+mn-ea"/>
              </a:rPr>
              <a:t>IPC </a:t>
            </a:r>
            <a:r>
              <a:rPr lang="zh-CN" altLang="en-US" sz="1600" b="0" i="0" dirty="0">
                <a:solidFill>
                  <a:srgbClr val="4D4D4D"/>
                </a:solidFill>
                <a:effectLst/>
                <a:latin typeface="+mn-ea"/>
              </a:rPr>
              <a:t>以及 </a:t>
            </a:r>
            <a:r>
              <a:rPr lang="en-US" altLang="zh-CN" sz="1600" b="0" i="0" dirty="0">
                <a:solidFill>
                  <a:srgbClr val="4D4D4D"/>
                </a:solidFill>
                <a:effectLst/>
                <a:latin typeface="+mn-ea"/>
              </a:rPr>
              <a:t>Signal PDU</a:t>
            </a:r>
            <a:r>
              <a:rPr lang="zh-CN" altLang="en-US" sz="1600" b="0" i="0" dirty="0">
                <a:solidFill>
                  <a:srgbClr val="4D4D4D"/>
                </a:solidFill>
                <a:effectLst/>
                <a:latin typeface="+mn-ea"/>
              </a:rPr>
              <a:t>（基于信号的网络绑定）。</a:t>
            </a:r>
          </a:p>
        </p:txBody>
      </p:sp>
    </p:spTree>
    <p:extLst>
      <p:ext uri="{BB962C8B-B14F-4D97-AF65-F5344CB8AC3E}">
        <p14:creationId xmlns:p14="http://schemas.microsoft.com/office/powerpoint/2010/main" val="357952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B293931-563F-4E70-8C34-4DED0246D419}"/>
              </a:ext>
            </a:extLst>
          </p:cNvPr>
          <p:cNvSpPr>
            <a:spLocks noGrp="1"/>
          </p:cNvSpPr>
          <p:nvPr>
            <p:ph type="ftr" sz="quarter" idx="11"/>
          </p:nvPr>
        </p:nvSpPr>
        <p:spPr/>
        <p:txBody>
          <a:bodyPr/>
          <a:lstStyle/>
          <a:p>
            <a:r>
              <a:rPr kumimoji="1" lang="en-US" altLang="ja-JP" dirty="0"/>
              <a:t>Copyright 2023 NANJING FUJITSU NANDA SOFTWARE TECHNOLOGY CO., LTD.</a:t>
            </a:r>
            <a:endParaRPr kumimoji="1" lang="ja-JP" altLang="en-US" dirty="0"/>
          </a:p>
        </p:txBody>
      </p:sp>
      <p:sp>
        <p:nvSpPr>
          <p:cNvPr id="5" name="スライド番号プレースホルダー 4">
            <a:extLst>
              <a:ext uri="{FF2B5EF4-FFF2-40B4-BE49-F238E27FC236}">
                <a16:creationId xmlns:a16="http://schemas.microsoft.com/office/drawing/2014/main" id="{0DBDBF6F-9E68-4162-AEBB-DD4B8FA7CACD}"/>
              </a:ext>
            </a:extLst>
          </p:cNvPr>
          <p:cNvSpPr>
            <a:spLocks noGrp="1"/>
          </p:cNvSpPr>
          <p:nvPr>
            <p:ph type="sldNum" sz="quarter" idx="12"/>
          </p:nvPr>
        </p:nvSpPr>
        <p:spPr/>
        <p:txBody>
          <a:bodyPr/>
          <a:lstStyle/>
          <a:p>
            <a:fld id="{A02DC6B2-881B-4E78-B714-33EC546F67FA}" type="slidenum">
              <a:rPr kumimoji="1" lang="ja-JP" altLang="en-US" smtClean="0"/>
              <a:t>12</a:t>
            </a:fld>
            <a:endParaRPr kumimoji="1" lang="ja-JP" altLang="en-US"/>
          </a:p>
        </p:txBody>
      </p:sp>
      <p:sp>
        <p:nvSpPr>
          <p:cNvPr id="7" name="タイトル 1">
            <a:extLst>
              <a:ext uri="{FF2B5EF4-FFF2-40B4-BE49-F238E27FC236}">
                <a16:creationId xmlns:a16="http://schemas.microsoft.com/office/drawing/2014/main" id="{861EB2DC-FA8A-D397-C282-AF054A9B9843}"/>
              </a:ext>
            </a:extLst>
          </p:cNvPr>
          <p:cNvSpPr>
            <a:spLocks noGrp="1"/>
          </p:cNvSpPr>
          <p:nvPr>
            <p:ph type="title"/>
          </p:nvPr>
        </p:nvSpPr>
        <p:spPr>
          <a:xfrm>
            <a:off x="312738" y="42863"/>
            <a:ext cx="10318750" cy="874712"/>
          </a:xfrm>
        </p:spPr>
        <p:txBody>
          <a:bodyPr>
            <a:normAutofit/>
          </a:bodyPr>
          <a:lstStyle/>
          <a:p>
            <a:pPr algn="l"/>
            <a:r>
              <a:rPr lang="en-US" altLang="zh-CN" sz="2800" dirty="0">
                <a:effectLst/>
                <a:latin typeface="Microsoft YaHei" panose="020B0503020204020204" pitchFamily="34" charset="-122"/>
                <a:ea typeface="游ゴシック" panose="020B0400000000000000" pitchFamily="50" charset="-128"/>
                <a:cs typeface="ＭＳ Ｐゴシック" panose="020B0600070205080204" pitchFamily="50" charset="-128"/>
              </a:rPr>
              <a:t>AP</a:t>
            </a:r>
            <a:r>
              <a:rPr lang="zh-CN" altLang="en-US" sz="2800" dirty="0">
                <a:effectLst/>
                <a:latin typeface="Microsoft YaHei" panose="020B0503020204020204" pitchFamily="34" charset="-122"/>
                <a:ea typeface="游ゴシック" panose="020B0400000000000000" pitchFamily="50" charset="-128"/>
                <a:cs typeface="ＭＳ Ｐゴシック" panose="020B0600070205080204" pitchFamily="50" charset="-128"/>
              </a:rPr>
              <a:t>和</a:t>
            </a:r>
            <a:r>
              <a:rPr lang="en-US" altLang="zh-CN" sz="2800" dirty="0">
                <a:effectLst/>
                <a:latin typeface="Microsoft YaHei" panose="020B0503020204020204" pitchFamily="34" charset="-122"/>
                <a:ea typeface="游ゴシック" panose="020B0400000000000000" pitchFamily="50" charset="-128"/>
                <a:cs typeface="ＭＳ Ｐゴシック" panose="020B0600070205080204" pitchFamily="50" charset="-128"/>
              </a:rPr>
              <a:t>CP</a:t>
            </a:r>
            <a:r>
              <a:rPr lang="zh-CN" altLang="en-US" sz="2800" dirty="0">
                <a:effectLst/>
                <a:latin typeface="Microsoft YaHei" panose="020B0503020204020204" pitchFamily="34" charset="-122"/>
                <a:ea typeface="游ゴシック" panose="020B0400000000000000" pitchFamily="50" charset="-128"/>
                <a:cs typeface="ＭＳ Ｐゴシック" panose="020B0600070205080204" pitchFamily="50" charset="-128"/>
              </a:rPr>
              <a:t>的区别</a:t>
            </a:r>
            <a:endParaRPr lang="ja-JP" altLang="ja-JP" sz="28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p:txBody>
      </p:sp>
      <p:sp>
        <p:nvSpPr>
          <p:cNvPr id="3" name="テキスト ボックス 2">
            <a:extLst>
              <a:ext uri="{FF2B5EF4-FFF2-40B4-BE49-F238E27FC236}">
                <a16:creationId xmlns:a16="http://schemas.microsoft.com/office/drawing/2014/main" id="{B18FFC87-1A70-C07D-48BB-4F4DBB31203C}"/>
              </a:ext>
            </a:extLst>
          </p:cNvPr>
          <p:cNvSpPr txBox="1"/>
          <p:nvPr/>
        </p:nvSpPr>
        <p:spPr>
          <a:xfrm>
            <a:off x="249238" y="1184191"/>
            <a:ext cx="5659445" cy="2170594"/>
          </a:xfrm>
          <a:prstGeom prst="rect">
            <a:avLst/>
          </a:prstGeom>
          <a:noFill/>
        </p:spPr>
        <p:txBody>
          <a:bodyPr wrap="square" rtlCol="0">
            <a:spAutoFit/>
          </a:bodyPr>
          <a:lstStyle/>
          <a:p>
            <a:pPr defTabSz="914377">
              <a:lnSpc>
                <a:spcPct val="90000"/>
              </a:lnSpc>
              <a:spcBef>
                <a:spcPts val="1000"/>
              </a:spcBef>
              <a:buClr>
                <a:schemeClr val="accent4"/>
              </a:buClr>
              <a:buSzPct val="130000"/>
            </a:pPr>
            <a:r>
              <a:rPr lang="en-US" altLang="ja-JP" sz="1200" b="1" dirty="0">
                <a:latin typeface="+mj-ea"/>
                <a:ea typeface="+mj-ea"/>
              </a:rPr>
              <a:t>Classic </a:t>
            </a:r>
            <a:r>
              <a:rPr lang="en-US" altLang="ja-JP" sz="1200" b="1" dirty="0" err="1">
                <a:latin typeface="+mj-ea"/>
                <a:ea typeface="+mj-ea"/>
              </a:rPr>
              <a:t>AutoSAR</a:t>
            </a:r>
            <a:r>
              <a:rPr lang="ja-JP" altLang="en-US" sz="1200" b="1" dirty="0">
                <a:latin typeface="+mj-ea"/>
                <a:ea typeface="+mj-ea"/>
              </a:rPr>
              <a:t>主要特点：</a:t>
            </a:r>
            <a:endParaRPr lang="en-US" altLang="ja-JP" sz="1200" b="1" dirty="0">
              <a:latin typeface="+mj-ea"/>
              <a:ea typeface="+mj-ea"/>
            </a:endParaRPr>
          </a:p>
          <a:p>
            <a:pPr marL="171450" indent="-171450" defTabSz="914377">
              <a:lnSpc>
                <a:spcPts val="1800"/>
              </a:lnSpc>
              <a:spcBef>
                <a:spcPts val="600"/>
              </a:spcBef>
              <a:buClr>
                <a:schemeClr val="accent4"/>
              </a:buClr>
              <a:buSzPct val="130000"/>
              <a:buFont typeface="Arial" panose="020B0604020202020204" pitchFamily="34" charset="0"/>
              <a:buChar char="•"/>
            </a:pPr>
            <a:r>
              <a:rPr lang="ja-JP" altLang="en-US" sz="1200" dirty="0">
                <a:latin typeface="+mj-ea"/>
                <a:ea typeface="+mj-ea"/>
              </a:rPr>
              <a:t>基于</a:t>
            </a:r>
            <a:r>
              <a:rPr lang="en-US" altLang="ja-JP" sz="1200" dirty="0">
                <a:solidFill>
                  <a:srgbClr val="FF0000"/>
                </a:solidFill>
                <a:latin typeface="+mj-ea"/>
                <a:ea typeface="+mj-ea"/>
              </a:rPr>
              <a:t>C</a:t>
            </a:r>
            <a:r>
              <a:rPr lang="ja-JP" altLang="en-US" sz="1200" dirty="0">
                <a:solidFill>
                  <a:srgbClr val="FF0000"/>
                </a:solidFill>
                <a:latin typeface="+mj-ea"/>
                <a:ea typeface="+mj-ea"/>
              </a:rPr>
              <a:t>语言</a:t>
            </a:r>
            <a:r>
              <a:rPr lang="ja-JP" altLang="en-US" sz="1200" dirty="0">
                <a:latin typeface="+mj-ea"/>
                <a:ea typeface="+mj-ea"/>
              </a:rPr>
              <a:t>面向过程开发</a:t>
            </a:r>
            <a:endParaRPr lang="en-US" altLang="ja-JP" sz="1200" dirty="0">
              <a:latin typeface="+mj-ea"/>
              <a:ea typeface="+mj-ea"/>
            </a:endParaRPr>
          </a:p>
          <a:p>
            <a:pPr marL="171450" indent="-171450" defTabSz="914377">
              <a:lnSpc>
                <a:spcPts val="1800"/>
              </a:lnSpc>
              <a:buClr>
                <a:schemeClr val="accent4"/>
              </a:buClr>
              <a:buSzPct val="130000"/>
              <a:buFont typeface="Arial" panose="020B0604020202020204" pitchFamily="34" charset="0"/>
              <a:buChar char="•"/>
            </a:pPr>
            <a:r>
              <a:rPr lang="en-US" altLang="ja-JP" sz="1200" dirty="0">
                <a:latin typeface="+mj-ea"/>
                <a:ea typeface="+mj-ea"/>
              </a:rPr>
              <a:t>FOA</a:t>
            </a:r>
            <a:r>
              <a:rPr lang="ja-JP" altLang="en-US" sz="1200" dirty="0">
                <a:latin typeface="+mj-ea"/>
                <a:ea typeface="+mj-ea"/>
              </a:rPr>
              <a:t>架构</a:t>
            </a:r>
            <a:r>
              <a:rPr lang="en-US" altLang="ja-JP" sz="1200" dirty="0">
                <a:latin typeface="+mj-ea"/>
                <a:ea typeface="+mj-ea"/>
              </a:rPr>
              <a:t>(function-oriented architecture)</a:t>
            </a:r>
          </a:p>
          <a:p>
            <a:pPr marL="171450" indent="-171450" defTabSz="914377">
              <a:lnSpc>
                <a:spcPts val="1800"/>
              </a:lnSpc>
              <a:buClr>
                <a:schemeClr val="accent4"/>
              </a:buClr>
              <a:buSzPct val="130000"/>
              <a:buFont typeface="Arial" panose="020B0604020202020204" pitchFamily="34" charset="0"/>
              <a:buChar char="•"/>
            </a:pPr>
            <a:r>
              <a:rPr lang="ja-JP" altLang="en-US" sz="1200" dirty="0">
                <a:latin typeface="+mj-ea"/>
                <a:ea typeface="+mj-ea"/>
              </a:rPr>
              <a:t>基于信号的静态配置通信方式</a:t>
            </a:r>
            <a:r>
              <a:rPr lang="en-US" altLang="ja-JP" sz="1200" dirty="0">
                <a:latin typeface="+mj-ea"/>
                <a:ea typeface="+mj-ea"/>
              </a:rPr>
              <a:t>(LIN/CAN…</a:t>
            </a:r>
            <a:r>
              <a:rPr lang="ja-JP" altLang="en-US" sz="1200" dirty="0">
                <a:latin typeface="+mj-ea"/>
                <a:ea typeface="+mj-ea"/>
              </a:rPr>
              <a:t>通信矩阵</a:t>
            </a:r>
            <a:r>
              <a:rPr lang="en-US" altLang="ja-JP" sz="1200" dirty="0">
                <a:latin typeface="+mj-ea"/>
                <a:ea typeface="+mj-ea"/>
              </a:rPr>
              <a:t>)</a:t>
            </a:r>
          </a:p>
          <a:p>
            <a:pPr marL="171450" indent="-171450" defTabSz="914377">
              <a:lnSpc>
                <a:spcPts val="1800"/>
              </a:lnSpc>
              <a:buClr>
                <a:schemeClr val="accent4"/>
              </a:buClr>
              <a:buSzPct val="130000"/>
              <a:buFont typeface="Arial" panose="020B0604020202020204" pitchFamily="34" charset="0"/>
              <a:buChar char="•"/>
            </a:pPr>
            <a:r>
              <a:rPr lang="ja-JP" altLang="en-US" sz="1200" dirty="0">
                <a:latin typeface="+mj-ea"/>
                <a:ea typeface="+mj-ea"/>
              </a:rPr>
              <a:t>硬件资源的连接关系局限于线束的连接</a:t>
            </a:r>
            <a:endParaRPr lang="en-US" altLang="ja-JP" sz="1200" dirty="0">
              <a:latin typeface="+mj-ea"/>
              <a:ea typeface="+mj-ea"/>
            </a:endParaRPr>
          </a:p>
          <a:p>
            <a:pPr marL="171450" indent="-171450" defTabSz="914377">
              <a:lnSpc>
                <a:spcPts val="1800"/>
              </a:lnSpc>
              <a:buClr>
                <a:schemeClr val="accent4"/>
              </a:buClr>
              <a:buSzPct val="130000"/>
              <a:buFont typeface="Arial" panose="020B0604020202020204" pitchFamily="34" charset="0"/>
              <a:buChar char="•"/>
            </a:pPr>
            <a:r>
              <a:rPr lang="ja-JP" altLang="en-US" sz="1200" dirty="0">
                <a:latin typeface="+mj-ea"/>
                <a:ea typeface="+mj-ea"/>
              </a:rPr>
              <a:t>静态的服务模块，模块和配置在发布前进行静态编译、链接</a:t>
            </a:r>
            <a:endParaRPr lang="en-US" altLang="ja-JP" sz="1200" dirty="0">
              <a:latin typeface="+mj-ea"/>
              <a:ea typeface="+mj-ea"/>
            </a:endParaRPr>
          </a:p>
          <a:p>
            <a:pPr marL="171450" indent="-171450" defTabSz="914377">
              <a:lnSpc>
                <a:spcPts val="1800"/>
              </a:lnSpc>
              <a:buClr>
                <a:schemeClr val="accent4"/>
              </a:buClr>
              <a:buSzPct val="130000"/>
              <a:buFont typeface="Arial" panose="020B0604020202020204" pitchFamily="34" charset="0"/>
              <a:buChar char="•"/>
            </a:pPr>
            <a:r>
              <a:rPr lang="ja-JP" altLang="en-US" sz="1200" dirty="0">
                <a:latin typeface="+mj-ea"/>
                <a:ea typeface="+mj-ea"/>
              </a:rPr>
              <a:t>大部分代码静态运行在</a:t>
            </a:r>
            <a:r>
              <a:rPr lang="en-US" altLang="ja-JP" sz="1200" dirty="0">
                <a:latin typeface="+mj-ea"/>
                <a:ea typeface="+mj-ea"/>
              </a:rPr>
              <a:t>ROM</a:t>
            </a:r>
            <a:r>
              <a:rPr lang="ja-JP" altLang="en-US" sz="1200" dirty="0">
                <a:latin typeface="+mj-ea"/>
                <a:ea typeface="+mj-ea"/>
              </a:rPr>
              <a:t>，所有</a:t>
            </a:r>
            <a:r>
              <a:rPr lang="en-US" altLang="ja-JP" sz="1200" dirty="0">
                <a:latin typeface="+mj-ea"/>
                <a:ea typeface="+mj-ea"/>
              </a:rPr>
              <a:t>application</a:t>
            </a:r>
            <a:r>
              <a:rPr lang="ja-JP" altLang="en-US" sz="1200" dirty="0">
                <a:latin typeface="+mj-ea"/>
                <a:ea typeface="+mj-ea"/>
              </a:rPr>
              <a:t>共用地址空间</a:t>
            </a:r>
            <a:endParaRPr lang="en-US" altLang="ja-JP" sz="1200" dirty="0">
              <a:latin typeface="+mj-ea"/>
              <a:ea typeface="+mj-ea"/>
            </a:endParaRPr>
          </a:p>
          <a:p>
            <a:pPr marL="171450" indent="-171450" defTabSz="914377">
              <a:lnSpc>
                <a:spcPts val="1800"/>
              </a:lnSpc>
              <a:buClr>
                <a:schemeClr val="accent4"/>
              </a:buClr>
              <a:buSzPct val="130000"/>
              <a:buFont typeface="Arial" panose="020B0604020202020204" pitchFamily="34" charset="0"/>
              <a:buChar char="•"/>
            </a:pPr>
            <a:r>
              <a:rPr lang="en-US" altLang="ja-JP" sz="1200" dirty="0">
                <a:latin typeface="+mj-ea"/>
                <a:ea typeface="+mj-ea"/>
              </a:rPr>
              <a:t>OSEK OS</a:t>
            </a:r>
          </a:p>
          <a:p>
            <a:pPr marL="171450" indent="-171450" defTabSz="914377">
              <a:lnSpc>
                <a:spcPts val="1800"/>
              </a:lnSpc>
              <a:buClr>
                <a:schemeClr val="accent4"/>
              </a:buClr>
              <a:buSzPct val="130000"/>
              <a:buFont typeface="Arial" panose="020B0604020202020204" pitchFamily="34" charset="0"/>
              <a:buChar char="•"/>
            </a:pPr>
            <a:r>
              <a:rPr lang="en-US" altLang="ja-JP" sz="1200" dirty="0">
                <a:latin typeface="+mj-ea"/>
                <a:ea typeface="+mj-ea"/>
              </a:rPr>
              <a:t>CP</a:t>
            </a:r>
            <a:r>
              <a:rPr lang="ja-JP" altLang="en-US" sz="1200" dirty="0">
                <a:latin typeface="+mj-ea"/>
                <a:ea typeface="+mj-ea"/>
              </a:rPr>
              <a:t>用于硬实时的</a:t>
            </a:r>
            <a:r>
              <a:rPr lang="en-US" altLang="ja-JP" sz="1200" dirty="0">
                <a:solidFill>
                  <a:srgbClr val="FF0000"/>
                </a:solidFill>
                <a:latin typeface="+mj-ea"/>
                <a:ea typeface="+mj-ea"/>
              </a:rPr>
              <a:t>MCU</a:t>
            </a:r>
            <a:r>
              <a:rPr lang="ja-JP" altLang="en-US" sz="1200" dirty="0">
                <a:latin typeface="+mj-ea"/>
                <a:ea typeface="+mj-ea"/>
              </a:rPr>
              <a:t>平台</a:t>
            </a:r>
          </a:p>
        </p:txBody>
      </p:sp>
      <p:sp>
        <p:nvSpPr>
          <p:cNvPr id="6" name="テキスト ボックス 5">
            <a:extLst>
              <a:ext uri="{FF2B5EF4-FFF2-40B4-BE49-F238E27FC236}">
                <a16:creationId xmlns:a16="http://schemas.microsoft.com/office/drawing/2014/main" id="{51BFCB5F-793D-84EC-25D3-363636604D97}"/>
              </a:ext>
            </a:extLst>
          </p:cNvPr>
          <p:cNvSpPr txBox="1"/>
          <p:nvPr/>
        </p:nvSpPr>
        <p:spPr>
          <a:xfrm>
            <a:off x="6096000" y="1108243"/>
            <a:ext cx="5384495" cy="2940036"/>
          </a:xfrm>
          <a:prstGeom prst="rect">
            <a:avLst/>
          </a:prstGeom>
          <a:noFill/>
        </p:spPr>
        <p:txBody>
          <a:bodyPr wrap="square" rtlCol="0">
            <a:spAutoFit/>
          </a:bodyPr>
          <a:lstStyle/>
          <a:p>
            <a:pPr defTabSz="914377">
              <a:lnSpc>
                <a:spcPct val="90000"/>
              </a:lnSpc>
              <a:spcBef>
                <a:spcPts val="1000"/>
              </a:spcBef>
              <a:buClr>
                <a:schemeClr val="accent4"/>
              </a:buClr>
              <a:buSzPct val="130000"/>
            </a:pPr>
            <a:r>
              <a:rPr lang="en-US" altLang="ja-JP" sz="1200" b="1" dirty="0">
                <a:latin typeface="+mj-ea"/>
                <a:ea typeface="+mj-ea"/>
              </a:rPr>
              <a:t>Adaptive </a:t>
            </a:r>
            <a:r>
              <a:rPr lang="en-US" altLang="ja-JP" sz="1200" b="1" dirty="0" err="1">
                <a:latin typeface="+mj-ea"/>
                <a:ea typeface="+mj-ea"/>
              </a:rPr>
              <a:t>AutoSAR</a:t>
            </a:r>
            <a:r>
              <a:rPr lang="ja-JP" altLang="en-US" sz="1200" b="1" dirty="0">
                <a:latin typeface="+mj-ea"/>
                <a:ea typeface="+mj-ea"/>
              </a:rPr>
              <a:t>主要特点：</a:t>
            </a:r>
            <a:endParaRPr lang="en-US" altLang="ja-JP" sz="1200" b="1" dirty="0">
              <a:latin typeface="+mj-ea"/>
              <a:ea typeface="+mj-ea"/>
            </a:endParaRPr>
          </a:p>
          <a:p>
            <a:pPr marL="171450" indent="-171450" defTabSz="914377">
              <a:lnSpc>
                <a:spcPts val="1800"/>
              </a:lnSpc>
              <a:spcBef>
                <a:spcPts val="600"/>
              </a:spcBef>
              <a:buClr>
                <a:schemeClr val="accent4"/>
              </a:buClr>
              <a:buSzPct val="130000"/>
              <a:buFont typeface="Arial" panose="020B0604020202020204" pitchFamily="34" charset="0"/>
              <a:buChar char="•"/>
            </a:pPr>
            <a:r>
              <a:rPr lang="ja-JP" altLang="en-US" sz="1200" dirty="0">
                <a:latin typeface="+mj-ea"/>
                <a:ea typeface="+mj-ea"/>
              </a:rPr>
              <a:t>基于</a:t>
            </a:r>
            <a:r>
              <a:rPr lang="en-US" altLang="ja-JP" sz="1200" dirty="0">
                <a:solidFill>
                  <a:srgbClr val="FF0000"/>
                </a:solidFill>
                <a:latin typeface="+mj-ea"/>
                <a:ea typeface="+mj-ea"/>
              </a:rPr>
              <a:t>C++</a:t>
            </a:r>
            <a:r>
              <a:rPr lang="ja-JP" altLang="en-US" sz="1200" dirty="0">
                <a:latin typeface="+mj-ea"/>
                <a:ea typeface="+mj-ea"/>
              </a:rPr>
              <a:t>面向对象开发</a:t>
            </a:r>
            <a:endParaRPr lang="en-US" altLang="ja-JP" sz="1200" dirty="0">
              <a:latin typeface="+mj-ea"/>
              <a:ea typeface="+mj-ea"/>
            </a:endParaRPr>
          </a:p>
          <a:p>
            <a:pPr marL="171450" indent="-171450" defTabSz="914377">
              <a:lnSpc>
                <a:spcPts val="1800"/>
              </a:lnSpc>
              <a:spcBef>
                <a:spcPts val="600"/>
              </a:spcBef>
              <a:buClr>
                <a:schemeClr val="accent4"/>
              </a:buClr>
              <a:buSzPct val="130000"/>
              <a:buFont typeface="Arial" panose="020B0604020202020204" pitchFamily="34" charset="0"/>
              <a:buChar char="•"/>
            </a:pPr>
            <a:r>
              <a:rPr lang="en-US" altLang="ja-JP" sz="1200" dirty="0">
                <a:solidFill>
                  <a:srgbClr val="FF0000"/>
                </a:solidFill>
                <a:latin typeface="+mj-ea"/>
                <a:ea typeface="+mj-ea"/>
              </a:rPr>
              <a:t>SOA</a:t>
            </a:r>
            <a:r>
              <a:rPr lang="ja-JP" altLang="en-US" sz="1200" dirty="0">
                <a:latin typeface="+mj-ea"/>
                <a:ea typeface="+mj-ea"/>
              </a:rPr>
              <a:t>架构</a:t>
            </a:r>
            <a:r>
              <a:rPr lang="en-US" altLang="ja-JP" sz="1200" dirty="0">
                <a:latin typeface="+mj-ea"/>
                <a:ea typeface="+mj-ea"/>
              </a:rPr>
              <a:t>(Service-oriented architecture)</a:t>
            </a:r>
          </a:p>
          <a:p>
            <a:pPr marL="171450" indent="-171450" defTabSz="914377">
              <a:lnSpc>
                <a:spcPts val="1800"/>
              </a:lnSpc>
              <a:spcBef>
                <a:spcPts val="600"/>
              </a:spcBef>
              <a:buClr>
                <a:schemeClr val="accent4"/>
              </a:buClr>
              <a:buSzPct val="130000"/>
              <a:buFont typeface="Arial" panose="020B0604020202020204" pitchFamily="34" charset="0"/>
              <a:buChar char="•"/>
            </a:pPr>
            <a:r>
              <a:rPr lang="ja-JP" altLang="en-US" sz="1200" dirty="0">
                <a:latin typeface="+mj-ea"/>
                <a:ea typeface="+mj-ea"/>
              </a:rPr>
              <a:t>基于服务的</a:t>
            </a:r>
            <a:r>
              <a:rPr lang="en-US" altLang="ja-JP" sz="1200" dirty="0">
                <a:latin typeface="+mj-ea"/>
                <a:ea typeface="+mj-ea"/>
              </a:rPr>
              <a:t>SOA</a:t>
            </a:r>
            <a:r>
              <a:rPr lang="ja-JP" altLang="en-US" sz="1200" dirty="0">
                <a:latin typeface="+mj-ea"/>
                <a:ea typeface="+mj-ea"/>
              </a:rPr>
              <a:t>动态通信方式</a:t>
            </a:r>
            <a:r>
              <a:rPr lang="en-US" altLang="ja-JP" sz="1200" dirty="0">
                <a:latin typeface="+mj-ea"/>
                <a:ea typeface="+mj-ea"/>
              </a:rPr>
              <a:t>(SOME/IP)</a:t>
            </a:r>
          </a:p>
          <a:p>
            <a:pPr marL="171450" indent="-171450" defTabSz="914377">
              <a:lnSpc>
                <a:spcPts val="1800"/>
              </a:lnSpc>
              <a:spcBef>
                <a:spcPts val="600"/>
              </a:spcBef>
              <a:buClr>
                <a:schemeClr val="accent4"/>
              </a:buClr>
              <a:buSzPct val="130000"/>
              <a:buFont typeface="Arial" panose="020B0604020202020204" pitchFamily="34" charset="0"/>
              <a:buChar char="•"/>
            </a:pPr>
            <a:r>
              <a:rPr lang="ja-JP" altLang="en-US" sz="1200" dirty="0">
                <a:latin typeface="+mj-ea"/>
                <a:ea typeface="+mj-ea"/>
              </a:rPr>
              <a:t>硬件资源间的连接关系虚拟化，不局限于通信线束的连接关系</a:t>
            </a:r>
            <a:r>
              <a:rPr lang="en-US" altLang="ja-JP" sz="1200" dirty="0">
                <a:latin typeface="+mj-ea"/>
                <a:ea typeface="+mj-ea"/>
              </a:rPr>
              <a:t>(</a:t>
            </a:r>
            <a:r>
              <a:rPr lang="ja-JP" altLang="en-US" sz="1200" dirty="0">
                <a:latin typeface="+mj-ea"/>
                <a:ea typeface="+mj-ea"/>
              </a:rPr>
              <a:t>互联网</a:t>
            </a:r>
            <a:r>
              <a:rPr lang="en-US" altLang="ja-JP" sz="1200" dirty="0">
                <a:latin typeface="+mj-ea"/>
                <a:ea typeface="+mj-ea"/>
              </a:rPr>
              <a:t>)</a:t>
            </a:r>
          </a:p>
          <a:p>
            <a:pPr marL="171450" indent="-171450" defTabSz="914377">
              <a:lnSpc>
                <a:spcPts val="1800"/>
              </a:lnSpc>
              <a:spcBef>
                <a:spcPts val="600"/>
              </a:spcBef>
              <a:buClr>
                <a:schemeClr val="accent4"/>
              </a:buClr>
              <a:buSzPct val="130000"/>
              <a:buFont typeface="Arial" panose="020B0604020202020204" pitchFamily="34" charset="0"/>
              <a:buChar char="•"/>
            </a:pPr>
            <a:r>
              <a:rPr lang="ja-JP" altLang="en-US" sz="1200" dirty="0">
                <a:latin typeface="+mj-ea"/>
                <a:ea typeface="+mj-ea"/>
              </a:rPr>
              <a:t>服务可根据应用需求动态加载，可通过配置文件动态加载配置，并可进行单独更新</a:t>
            </a:r>
            <a:endParaRPr lang="en-US" altLang="ja-JP" sz="1200" dirty="0">
              <a:latin typeface="+mj-ea"/>
              <a:ea typeface="+mj-ea"/>
            </a:endParaRPr>
          </a:p>
          <a:p>
            <a:pPr marL="171450" indent="-171450" defTabSz="914377">
              <a:lnSpc>
                <a:spcPts val="1800"/>
              </a:lnSpc>
              <a:spcBef>
                <a:spcPts val="600"/>
              </a:spcBef>
              <a:buClr>
                <a:schemeClr val="accent4"/>
              </a:buClr>
              <a:buSzPct val="130000"/>
              <a:buFont typeface="Arial" panose="020B0604020202020204" pitchFamily="34" charset="0"/>
              <a:buChar char="•"/>
            </a:pPr>
            <a:r>
              <a:rPr lang="en-US" altLang="ja-JP" sz="1200" dirty="0">
                <a:latin typeface="+mj-ea"/>
                <a:ea typeface="+mj-ea"/>
              </a:rPr>
              <a:t>application </a:t>
            </a:r>
            <a:r>
              <a:rPr lang="ja-JP" altLang="en-US" sz="1200" dirty="0">
                <a:latin typeface="+mj-ea"/>
                <a:ea typeface="+mj-ea"/>
              </a:rPr>
              <a:t>加载到</a:t>
            </a:r>
            <a:r>
              <a:rPr lang="en-US" altLang="ja-JP" sz="1200" dirty="0">
                <a:latin typeface="+mj-ea"/>
                <a:ea typeface="+mj-ea"/>
              </a:rPr>
              <a:t>RAM</a:t>
            </a:r>
            <a:r>
              <a:rPr lang="ja-JP" altLang="en-US" sz="1200" dirty="0">
                <a:latin typeface="+mj-ea"/>
                <a:ea typeface="+mj-ea"/>
              </a:rPr>
              <a:t>运行，每个</a:t>
            </a:r>
            <a:r>
              <a:rPr lang="en-US" altLang="ja-JP" sz="1200" dirty="0">
                <a:latin typeface="+mj-ea"/>
                <a:ea typeface="+mj-ea"/>
              </a:rPr>
              <a:t>application</a:t>
            </a:r>
            <a:r>
              <a:rPr lang="ja-JP" altLang="en-US" sz="1200" dirty="0">
                <a:latin typeface="+mj-ea"/>
                <a:ea typeface="+mj-ea"/>
              </a:rPr>
              <a:t>独享（虚拟）一个地址空间</a:t>
            </a:r>
            <a:endParaRPr lang="en-US" altLang="ja-JP" sz="1200" dirty="0">
              <a:latin typeface="+mj-ea"/>
              <a:ea typeface="+mj-ea"/>
            </a:endParaRPr>
          </a:p>
          <a:p>
            <a:pPr marL="171450" indent="-171450" defTabSz="914377">
              <a:lnSpc>
                <a:spcPts val="1800"/>
              </a:lnSpc>
              <a:spcBef>
                <a:spcPts val="600"/>
              </a:spcBef>
              <a:buClr>
                <a:schemeClr val="accent4"/>
              </a:buClr>
              <a:buSzPct val="130000"/>
              <a:buFont typeface="Arial" panose="020B0604020202020204" pitchFamily="34" charset="0"/>
              <a:buChar char="•"/>
            </a:pPr>
            <a:r>
              <a:rPr lang="en-US" altLang="ja-JP" sz="1200" dirty="0">
                <a:solidFill>
                  <a:srgbClr val="FF0000"/>
                </a:solidFill>
                <a:latin typeface="+mj-ea"/>
                <a:ea typeface="+mj-ea"/>
              </a:rPr>
              <a:t>POSIX-</a:t>
            </a:r>
            <a:r>
              <a:rPr lang="en-US" altLang="ja-JP" sz="1200" dirty="0" err="1">
                <a:solidFill>
                  <a:srgbClr val="FF0000"/>
                </a:solidFill>
                <a:latin typeface="+mj-ea"/>
                <a:ea typeface="+mj-ea"/>
              </a:rPr>
              <a:t>basedOS</a:t>
            </a:r>
            <a:r>
              <a:rPr lang="en-US" altLang="ja-JP" sz="1200" dirty="0">
                <a:latin typeface="+mj-ea"/>
                <a:ea typeface="+mj-ea"/>
              </a:rPr>
              <a:t>,</a:t>
            </a:r>
            <a:r>
              <a:rPr lang="ja-JP" altLang="en-US" sz="1200" dirty="0">
                <a:latin typeface="+mj-ea"/>
                <a:ea typeface="+mj-ea"/>
              </a:rPr>
              <a:t>兼容性广，可移植性高</a:t>
            </a:r>
            <a:endParaRPr lang="en-US" altLang="ja-JP" sz="1200" dirty="0">
              <a:latin typeface="+mj-ea"/>
              <a:ea typeface="+mj-ea"/>
            </a:endParaRPr>
          </a:p>
          <a:p>
            <a:pPr marL="171450" indent="-171450" defTabSz="914377">
              <a:lnSpc>
                <a:spcPts val="1800"/>
              </a:lnSpc>
              <a:spcBef>
                <a:spcPts val="600"/>
              </a:spcBef>
              <a:buClr>
                <a:schemeClr val="accent4"/>
              </a:buClr>
              <a:buSzPct val="130000"/>
              <a:buFont typeface="Arial" panose="020B0604020202020204" pitchFamily="34" charset="0"/>
              <a:buChar char="•"/>
            </a:pPr>
            <a:r>
              <a:rPr lang="en-US" altLang="ja-JP" sz="1200" dirty="0">
                <a:latin typeface="+mj-ea"/>
                <a:ea typeface="+mj-ea"/>
              </a:rPr>
              <a:t>AP</a:t>
            </a:r>
            <a:r>
              <a:rPr lang="ja-JP" altLang="en-US" sz="1200" dirty="0">
                <a:latin typeface="+mj-ea"/>
                <a:ea typeface="+mj-ea"/>
              </a:rPr>
              <a:t>用于高算力的</a:t>
            </a:r>
            <a:r>
              <a:rPr lang="en-US" altLang="ja-JP" sz="1200" dirty="0">
                <a:solidFill>
                  <a:srgbClr val="FF0000"/>
                </a:solidFill>
                <a:latin typeface="+mj-ea"/>
                <a:ea typeface="+mj-ea"/>
              </a:rPr>
              <a:t>MPU</a:t>
            </a:r>
            <a:r>
              <a:rPr lang="ja-JP" altLang="en-US" sz="1200" dirty="0">
                <a:latin typeface="+mj-ea"/>
                <a:ea typeface="+mj-ea"/>
              </a:rPr>
              <a:t>平台</a:t>
            </a:r>
          </a:p>
        </p:txBody>
      </p:sp>
      <p:pic>
        <p:nvPicPr>
          <p:cNvPr id="8" name="図 7">
            <a:extLst>
              <a:ext uri="{FF2B5EF4-FFF2-40B4-BE49-F238E27FC236}">
                <a16:creationId xmlns:a16="http://schemas.microsoft.com/office/drawing/2014/main" id="{10210CAB-DAE7-4399-F6B1-CA803B00BC19}"/>
              </a:ext>
            </a:extLst>
          </p:cNvPr>
          <p:cNvPicPr>
            <a:picLocks noChangeAspect="1"/>
          </p:cNvPicPr>
          <p:nvPr/>
        </p:nvPicPr>
        <p:blipFill>
          <a:blip r:embed="rId3"/>
          <a:stretch>
            <a:fillRect/>
          </a:stretch>
        </p:blipFill>
        <p:spPr>
          <a:xfrm>
            <a:off x="1547149" y="3621401"/>
            <a:ext cx="4049764" cy="2659771"/>
          </a:xfrm>
          <a:prstGeom prst="rect">
            <a:avLst/>
          </a:prstGeom>
        </p:spPr>
      </p:pic>
    </p:spTree>
    <p:extLst>
      <p:ext uri="{BB962C8B-B14F-4D97-AF65-F5344CB8AC3E}">
        <p14:creationId xmlns:p14="http://schemas.microsoft.com/office/powerpoint/2010/main" val="377476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60D9C8DE-D995-122F-16C1-244AF663BF81}"/>
              </a:ext>
            </a:extLst>
          </p:cNvPr>
          <p:cNvPicPr>
            <a:picLocks noChangeAspect="1"/>
          </p:cNvPicPr>
          <p:nvPr/>
        </p:nvPicPr>
        <p:blipFill>
          <a:blip r:embed="rId3"/>
          <a:stretch>
            <a:fillRect/>
          </a:stretch>
        </p:blipFill>
        <p:spPr>
          <a:xfrm>
            <a:off x="312738" y="1332465"/>
            <a:ext cx="7467600" cy="4133850"/>
          </a:xfrm>
          <a:prstGeom prst="rect">
            <a:avLst/>
          </a:prstGeom>
        </p:spPr>
      </p:pic>
      <p:sp>
        <p:nvSpPr>
          <p:cNvPr id="4" name="フッター プレースホルダー 3">
            <a:extLst>
              <a:ext uri="{FF2B5EF4-FFF2-40B4-BE49-F238E27FC236}">
                <a16:creationId xmlns:a16="http://schemas.microsoft.com/office/drawing/2014/main" id="{0B293931-563F-4E70-8C34-4DED0246D419}"/>
              </a:ext>
            </a:extLst>
          </p:cNvPr>
          <p:cNvSpPr>
            <a:spLocks noGrp="1"/>
          </p:cNvSpPr>
          <p:nvPr>
            <p:ph type="ftr" sz="quarter" idx="11"/>
          </p:nvPr>
        </p:nvSpPr>
        <p:spPr/>
        <p:txBody>
          <a:bodyPr/>
          <a:lstStyle/>
          <a:p>
            <a:r>
              <a:rPr kumimoji="1" lang="en-US" altLang="ja-JP" dirty="0"/>
              <a:t>Copyright 2023 NANJING FUJITSU NANDA SOFTWARE TECHNOLOGY CO., LTD.</a:t>
            </a:r>
            <a:endParaRPr kumimoji="1" lang="ja-JP" altLang="en-US" dirty="0"/>
          </a:p>
        </p:txBody>
      </p:sp>
      <p:sp>
        <p:nvSpPr>
          <p:cNvPr id="5" name="スライド番号プレースホルダー 4">
            <a:extLst>
              <a:ext uri="{FF2B5EF4-FFF2-40B4-BE49-F238E27FC236}">
                <a16:creationId xmlns:a16="http://schemas.microsoft.com/office/drawing/2014/main" id="{0DBDBF6F-9E68-4162-AEBB-DD4B8FA7CACD}"/>
              </a:ext>
            </a:extLst>
          </p:cNvPr>
          <p:cNvSpPr>
            <a:spLocks noGrp="1"/>
          </p:cNvSpPr>
          <p:nvPr>
            <p:ph type="sldNum" sz="quarter" idx="12"/>
          </p:nvPr>
        </p:nvSpPr>
        <p:spPr/>
        <p:txBody>
          <a:bodyPr/>
          <a:lstStyle/>
          <a:p>
            <a:fld id="{A02DC6B2-881B-4E78-B714-33EC546F67FA}" type="slidenum">
              <a:rPr kumimoji="1" lang="ja-JP" altLang="en-US" smtClean="0"/>
              <a:t>13</a:t>
            </a:fld>
            <a:endParaRPr kumimoji="1" lang="ja-JP" altLang="en-US"/>
          </a:p>
        </p:txBody>
      </p:sp>
      <p:sp>
        <p:nvSpPr>
          <p:cNvPr id="7" name="タイトル 1">
            <a:extLst>
              <a:ext uri="{FF2B5EF4-FFF2-40B4-BE49-F238E27FC236}">
                <a16:creationId xmlns:a16="http://schemas.microsoft.com/office/drawing/2014/main" id="{861EB2DC-FA8A-D397-C282-AF054A9B9843}"/>
              </a:ext>
            </a:extLst>
          </p:cNvPr>
          <p:cNvSpPr>
            <a:spLocks noGrp="1"/>
          </p:cNvSpPr>
          <p:nvPr>
            <p:ph type="title"/>
          </p:nvPr>
        </p:nvSpPr>
        <p:spPr>
          <a:xfrm>
            <a:off x="312738" y="42863"/>
            <a:ext cx="10318750" cy="874712"/>
          </a:xfrm>
        </p:spPr>
        <p:txBody>
          <a:bodyPr>
            <a:normAutofit/>
          </a:bodyPr>
          <a:lstStyle/>
          <a:p>
            <a:pPr algn="l"/>
            <a:r>
              <a:rPr lang="en-US" altLang="zh-CN" sz="2800" dirty="0">
                <a:effectLst/>
                <a:latin typeface="Microsoft YaHei" panose="020B0503020204020204" pitchFamily="34" charset="-122"/>
                <a:ea typeface="游ゴシック" panose="020B0400000000000000" pitchFamily="50" charset="-128"/>
                <a:cs typeface="ＭＳ Ｐゴシック" panose="020B0600070205080204" pitchFamily="50" charset="-128"/>
              </a:rPr>
              <a:t>AP</a:t>
            </a:r>
            <a:r>
              <a:rPr lang="zh-CN" altLang="en-US" sz="2800" dirty="0">
                <a:effectLst/>
                <a:latin typeface="Microsoft YaHei" panose="020B0503020204020204" pitchFamily="34" charset="-122"/>
                <a:ea typeface="游ゴシック" panose="020B0400000000000000" pitchFamily="50" charset="-128"/>
                <a:cs typeface="ＭＳ Ｐゴシック" panose="020B0600070205080204" pitchFamily="50" charset="-128"/>
              </a:rPr>
              <a:t>和</a:t>
            </a:r>
            <a:r>
              <a:rPr lang="en-US" altLang="zh-CN" sz="2800" dirty="0">
                <a:effectLst/>
                <a:latin typeface="Microsoft YaHei" panose="020B0503020204020204" pitchFamily="34" charset="-122"/>
                <a:ea typeface="游ゴシック" panose="020B0400000000000000" pitchFamily="50" charset="-128"/>
                <a:cs typeface="ＭＳ Ｐゴシック" panose="020B0600070205080204" pitchFamily="50" charset="-128"/>
              </a:rPr>
              <a:t>CP</a:t>
            </a:r>
            <a:r>
              <a:rPr lang="zh-CN" altLang="en-US" sz="2800" dirty="0">
                <a:effectLst/>
                <a:latin typeface="Microsoft YaHei" panose="020B0503020204020204" pitchFamily="34" charset="-122"/>
                <a:ea typeface="游ゴシック" panose="020B0400000000000000" pitchFamily="50" charset="-128"/>
                <a:cs typeface="ＭＳ Ｐゴシック" panose="020B0600070205080204" pitchFamily="50" charset="-128"/>
              </a:rPr>
              <a:t>的区别</a:t>
            </a:r>
            <a:endParaRPr lang="ja-JP" altLang="ja-JP" sz="28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p:txBody>
      </p:sp>
      <p:sp>
        <p:nvSpPr>
          <p:cNvPr id="24" name="正方形/長方形 23">
            <a:extLst>
              <a:ext uri="{FF2B5EF4-FFF2-40B4-BE49-F238E27FC236}">
                <a16:creationId xmlns:a16="http://schemas.microsoft.com/office/drawing/2014/main" id="{7282C21C-8A8B-81F2-92F1-BE7AA95CFC11}"/>
              </a:ext>
            </a:extLst>
          </p:cNvPr>
          <p:cNvSpPr/>
          <p:nvPr/>
        </p:nvSpPr>
        <p:spPr>
          <a:xfrm>
            <a:off x="961550" y="4683583"/>
            <a:ext cx="5494450" cy="269418"/>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32" name="テキスト ボックス 31">
            <a:extLst>
              <a:ext uri="{FF2B5EF4-FFF2-40B4-BE49-F238E27FC236}">
                <a16:creationId xmlns:a16="http://schemas.microsoft.com/office/drawing/2014/main" id="{6B45A476-FE08-24E2-82B4-332FE367C643}"/>
              </a:ext>
            </a:extLst>
          </p:cNvPr>
          <p:cNvSpPr txBox="1"/>
          <p:nvPr/>
        </p:nvSpPr>
        <p:spPr>
          <a:xfrm>
            <a:off x="7874001" y="1240924"/>
            <a:ext cx="4165600" cy="3940309"/>
          </a:xfrm>
          <a:prstGeom prst="rect">
            <a:avLst/>
          </a:prstGeom>
          <a:noFill/>
        </p:spPr>
        <p:txBody>
          <a:bodyPr wrap="square" rtlCol="0">
            <a:spAutoFit/>
          </a:bodyPr>
          <a:lstStyle/>
          <a:p>
            <a:pPr defTabSz="914377">
              <a:lnSpc>
                <a:spcPct val="90000"/>
              </a:lnSpc>
              <a:spcBef>
                <a:spcPts val="1000"/>
              </a:spcBef>
              <a:buClr>
                <a:schemeClr val="accent4"/>
              </a:buClr>
              <a:buSzPct val="130000"/>
            </a:pPr>
            <a:r>
              <a:rPr lang="en-US" altLang="ja-JP" sz="1200" b="1" dirty="0">
                <a:latin typeface="+mj-ea"/>
                <a:ea typeface="+mj-ea"/>
              </a:rPr>
              <a:t>Adaptive </a:t>
            </a:r>
            <a:r>
              <a:rPr lang="en-US" altLang="ja-JP" sz="1200" b="1" dirty="0" err="1">
                <a:latin typeface="+mj-ea"/>
                <a:ea typeface="+mj-ea"/>
              </a:rPr>
              <a:t>AutoSAR</a:t>
            </a:r>
            <a:r>
              <a:rPr lang="zh-CN" altLang="en-US" sz="1200" b="1" dirty="0">
                <a:latin typeface="+mj-ea"/>
                <a:ea typeface="+mj-ea"/>
              </a:rPr>
              <a:t>优势</a:t>
            </a:r>
            <a:r>
              <a:rPr lang="ja-JP" altLang="en-US" sz="1200" b="1" dirty="0">
                <a:latin typeface="+mj-ea"/>
                <a:ea typeface="+mj-ea"/>
              </a:rPr>
              <a:t>：</a:t>
            </a:r>
            <a:endParaRPr lang="en-US" altLang="ja-JP" sz="1200" b="1" dirty="0">
              <a:latin typeface="+mj-ea"/>
              <a:ea typeface="+mj-ea"/>
            </a:endParaRPr>
          </a:p>
          <a:p>
            <a:pPr marL="171450" indent="-171450" defTabSz="914377">
              <a:lnSpc>
                <a:spcPts val="1800"/>
              </a:lnSpc>
              <a:spcBef>
                <a:spcPts val="600"/>
              </a:spcBef>
              <a:buClr>
                <a:schemeClr val="accent4"/>
              </a:buClr>
              <a:buSzPct val="130000"/>
              <a:buFont typeface="Arial" panose="020B0604020202020204" pitchFamily="34" charset="0"/>
              <a:buChar char="•"/>
            </a:pPr>
            <a:r>
              <a:rPr lang="en-US" altLang="zh-CN" sz="1200" b="1" dirty="0">
                <a:latin typeface="+mj-ea"/>
                <a:ea typeface="+mj-ea"/>
              </a:rPr>
              <a:t>ECU</a:t>
            </a:r>
            <a:r>
              <a:rPr lang="zh-CN" altLang="en-US" sz="1200" b="1" dirty="0">
                <a:latin typeface="+mj-ea"/>
                <a:ea typeface="+mj-ea"/>
              </a:rPr>
              <a:t>更加智能</a:t>
            </a:r>
            <a:r>
              <a:rPr lang="zh-CN" altLang="en-US" sz="1200" dirty="0">
                <a:latin typeface="+mj-ea"/>
                <a:ea typeface="+mj-ea"/>
              </a:rPr>
              <a:t>：基于</a:t>
            </a:r>
            <a:r>
              <a:rPr lang="en-US" altLang="zh-CN" sz="1200" dirty="0">
                <a:solidFill>
                  <a:schemeClr val="accent1"/>
                </a:solidFill>
                <a:latin typeface="+mj-ea"/>
                <a:ea typeface="+mj-ea"/>
              </a:rPr>
              <a:t>SOA</a:t>
            </a:r>
            <a:r>
              <a:rPr lang="zh-CN" altLang="en-US" sz="1200" dirty="0">
                <a:latin typeface="+mj-ea"/>
                <a:ea typeface="+mj-ea"/>
              </a:rPr>
              <a:t>通信使得</a:t>
            </a:r>
            <a:r>
              <a:rPr lang="en-US" altLang="zh-CN" sz="1200" dirty="0">
                <a:latin typeface="+mj-ea"/>
                <a:ea typeface="+mj-ea"/>
              </a:rPr>
              <a:t>AP</a:t>
            </a:r>
            <a:r>
              <a:rPr lang="zh-CN" altLang="en-US" sz="1200" dirty="0">
                <a:latin typeface="+mj-ea"/>
                <a:ea typeface="+mj-ea"/>
              </a:rPr>
              <a:t>中</a:t>
            </a:r>
            <a:r>
              <a:rPr lang="en-US" altLang="zh-CN" sz="1200" dirty="0">
                <a:latin typeface="+mj-ea"/>
                <a:ea typeface="+mj-ea"/>
              </a:rPr>
              <a:t>ECU</a:t>
            </a:r>
            <a:r>
              <a:rPr lang="zh-CN" altLang="en-US" sz="1200" dirty="0">
                <a:latin typeface="+mj-ea"/>
                <a:ea typeface="+mj-ea"/>
              </a:rPr>
              <a:t>可以动态的同其他</a:t>
            </a:r>
            <a:r>
              <a:rPr lang="en-US" altLang="zh-CN" sz="1200" dirty="0">
                <a:latin typeface="+mj-ea"/>
                <a:ea typeface="+mj-ea"/>
              </a:rPr>
              <a:t>ECU</a:t>
            </a:r>
            <a:r>
              <a:rPr lang="zh-CN" altLang="en-US" sz="1200" dirty="0">
                <a:latin typeface="+mj-ea"/>
                <a:ea typeface="+mj-ea"/>
              </a:rPr>
              <a:t>提供或获取服务，动态同其他</a:t>
            </a:r>
            <a:r>
              <a:rPr lang="en-US" altLang="zh-CN" sz="1200" dirty="0">
                <a:latin typeface="+mj-ea"/>
                <a:ea typeface="+mj-ea"/>
              </a:rPr>
              <a:t>ECU</a:t>
            </a:r>
            <a:r>
              <a:rPr lang="zh-CN" altLang="en-US" sz="1200" dirty="0">
                <a:latin typeface="+mj-ea"/>
                <a:ea typeface="+mj-ea"/>
              </a:rPr>
              <a:t>进行连接更强大计算能力：基于</a:t>
            </a:r>
            <a:r>
              <a:rPr lang="en-US" altLang="zh-CN" sz="1200" dirty="0">
                <a:latin typeface="+mj-ea"/>
                <a:ea typeface="+mj-ea"/>
              </a:rPr>
              <a:t>SOA</a:t>
            </a:r>
            <a:r>
              <a:rPr lang="zh-CN" altLang="en-US" sz="1200" dirty="0">
                <a:latin typeface="+mj-ea"/>
                <a:ea typeface="+mj-ea"/>
              </a:rPr>
              <a:t>架构使得</a:t>
            </a:r>
            <a:r>
              <a:rPr lang="en-US" altLang="zh-CN" sz="1200" dirty="0">
                <a:latin typeface="+mj-ea"/>
                <a:ea typeface="+mj-ea"/>
              </a:rPr>
              <a:t>AP</a:t>
            </a:r>
            <a:r>
              <a:rPr lang="zh-CN" altLang="en-US" sz="1200" dirty="0">
                <a:latin typeface="+mj-ea"/>
                <a:ea typeface="+mj-ea"/>
              </a:rPr>
              <a:t>能够更好支持多核、多</a:t>
            </a:r>
            <a:r>
              <a:rPr lang="en-US" altLang="zh-CN" sz="1200" dirty="0">
                <a:latin typeface="+mj-ea"/>
                <a:ea typeface="+mj-ea"/>
              </a:rPr>
              <a:t>ECU</a:t>
            </a:r>
            <a:r>
              <a:rPr lang="zh-CN" altLang="en-US" sz="1200" dirty="0">
                <a:latin typeface="+mj-ea"/>
                <a:ea typeface="+mj-ea"/>
              </a:rPr>
              <a:t>、多</a:t>
            </a:r>
            <a:r>
              <a:rPr lang="en-US" altLang="zh-CN" sz="1200" dirty="0">
                <a:latin typeface="+mj-ea"/>
                <a:ea typeface="+mj-ea"/>
              </a:rPr>
              <a:t>SoCs</a:t>
            </a:r>
            <a:r>
              <a:rPr lang="zh-CN" altLang="en-US" sz="1200" dirty="0">
                <a:latin typeface="+mj-ea"/>
                <a:ea typeface="+mj-ea"/>
              </a:rPr>
              <a:t>并行处理，提供更强大的计算能力</a:t>
            </a:r>
            <a:endParaRPr lang="en-US" altLang="ja-JP" sz="1200" dirty="0">
              <a:latin typeface="+mj-ea"/>
              <a:ea typeface="+mj-ea"/>
            </a:endParaRPr>
          </a:p>
          <a:p>
            <a:pPr marL="171450" indent="-171450" defTabSz="914377">
              <a:lnSpc>
                <a:spcPts val="1800"/>
              </a:lnSpc>
              <a:spcBef>
                <a:spcPts val="600"/>
              </a:spcBef>
              <a:buClr>
                <a:schemeClr val="accent4"/>
              </a:buClr>
              <a:buSzPct val="130000"/>
              <a:buFont typeface="Arial" panose="020B0604020202020204" pitchFamily="34" charset="0"/>
              <a:buChar char="•"/>
            </a:pPr>
            <a:r>
              <a:rPr lang="zh-CN" altLang="en-US" sz="1200" b="1" dirty="0">
                <a:latin typeface="+mj-ea"/>
                <a:ea typeface="+mj-ea"/>
              </a:rPr>
              <a:t>更加安全：</a:t>
            </a:r>
            <a:r>
              <a:rPr lang="zh-CN" altLang="en-US" sz="1200" dirty="0">
                <a:latin typeface="+mj-ea"/>
                <a:ea typeface="+mj-ea"/>
              </a:rPr>
              <a:t>基于</a:t>
            </a:r>
            <a:r>
              <a:rPr lang="en-US" altLang="zh-CN" sz="1200" dirty="0">
                <a:latin typeface="+mj-ea"/>
                <a:ea typeface="+mj-ea"/>
              </a:rPr>
              <a:t>SOA</a:t>
            </a:r>
            <a:r>
              <a:rPr lang="zh-CN" altLang="en-US" sz="1200" dirty="0">
                <a:latin typeface="+mj-ea"/>
                <a:ea typeface="+mj-ea"/>
              </a:rPr>
              <a:t>架构使得</a:t>
            </a:r>
            <a:r>
              <a:rPr lang="en-US" altLang="zh-CN" sz="1200" dirty="0">
                <a:latin typeface="+mj-ea"/>
                <a:ea typeface="+mj-ea"/>
              </a:rPr>
              <a:t>AP</a:t>
            </a:r>
            <a:r>
              <a:rPr lang="zh-CN" altLang="en-US" sz="1200" dirty="0">
                <a:latin typeface="+mj-ea"/>
                <a:ea typeface="+mj-ea"/>
              </a:rPr>
              <a:t>中各个服务模块独立，可独立加载，</a:t>
            </a:r>
            <a:r>
              <a:rPr lang="en-US" altLang="zh-CN" sz="1200" dirty="0">
                <a:latin typeface="+mj-ea"/>
                <a:ea typeface="+mj-ea"/>
              </a:rPr>
              <a:t>IAM</a:t>
            </a:r>
            <a:r>
              <a:rPr lang="zh-CN" altLang="en-US" sz="1200" dirty="0">
                <a:latin typeface="+mj-ea"/>
                <a:ea typeface="+mj-ea"/>
              </a:rPr>
              <a:t>管理访问权限</a:t>
            </a:r>
            <a:endParaRPr lang="en-US" altLang="zh-CN" sz="1200" dirty="0">
              <a:latin typeface="+mj-ea"/>
              <a:ea typeface="+mj-ea"/>
            </a:endParaRPr>
          </a:p>
          <a:p>
            <a:pPr marL="171450" indent="-171450" defTabSz="914377">
              <a:lnSpc>
                <a:spcPts val="1800"/>
              </a:lnSpc>
              <a:spcBef>
                <a:spcPts val="600"/>
              </a:spcBef>
              <a:buClr>
                <a:schemeClr val="accent4"/>
              </a:buClr>
              <a:buSzPct val="130000"/>
              <a:buFont typeface="Arial" panose="020B0604020202020204" pitchFamily="34" charset="0"/>
              <a:buChar char="•"/>
            </a:pPr>
            <a:r>
              <a:rPr lang="zh-CN" altLang="en-US" sz="1200" b="1" dirty="0">
                <a:latin typeface="+mj-ea"/>
                <a:ea typeface="+mj-ea"/>
              </a:rPr>
              <a:t>敏捷开发：</a:t>
            </a:r>
            <a:r>
              <a:rPr lang="en-US" altLang="zh-CN" sz="1200" dirty="0">
                <a:latin typeface="+mj-ea"/>
                <a:ea typeface="+mj-ea"/>
              </a:rPr>
              <a:t>Adaptive AUTOSAR</a:t>
            </a:r>
            <a:r>
              <a:rPr lang="zh-CN" altLang="en-US" sz="1200" dirty="0">
                <a:latin typeface="+mj-ea"/>
                <a:ea typeface="+mj-ea"/>
              </a:rPr>
              <a:t>服务不局限于部署在</a:t>
            </a:r>
            <a:r>
              <a:rPr lang="en-US" altLang="zh-CN" sz="1200" dirty="0">
                <a:latin typeface="+mj-ea"/>
                <a:ea typeface="+mj-ea"/>
              </a:rPr>
              <a:t>ECU</a:t>
            </a:r>
            <a:r>
              <a:rPr lang="zh-CN" altLang="en-US" sz="1200" dirty="0">
                <a:latin typeface="+mj-ea"/>
                <a:ea typeface="+mj-ea"/>
              </a:rPr>
              <a:t>本地可分布于车载网络中，使得系统模块可灵活部署，并可后期灵活独立更新（</a:t>
            </a:r>
            <a:r>
              <a:rPr lang="en-US" altLang="zh-CN" sz="1200" dirty="0">
                <a:solidFill>
                  <a:schemeClr val="accent1"/>
                </a:solidFill>
                <a:latin typeface="+mj-ea"/>
                <a:ea typeface="+mj-ea"/>
              </a:rPr>
              <a:t>FOTA</a:t>
            </a:r>
            <a:r>
              <a:rPr lang="zh-CN" altLang="en-US" sz="1200" dirty="0">
                <a:latin typeface="+mj-ea"/>
                <a:ea typeface="+mj-ea"/>
              </a:rPr>
              <a:t>）</a:t>
            </a:r>
            <a:endParaRPr lang="en-US" altLang="zh-CN" sz="1200" dirty="0">
              <a:latin typeface="+mj-ea"/>
              <a:ea typeface="+mj-ea"/>
            </a:endParaRPr>
          </a:p>
          <a:p>
            <a:pPr marL="171450" indent="-171450" defTabSz="914377">
              <a:lnSpc>
                <a:spcPts val="1800"/>
              </a:lnSpc>
              <a:spcBef>
                <a:spcPts val="600"/>
              </a:spcBef>
              <a:buClr>
                <a:schemeClr val="accent4"/>
              </a:buClr>
              <a:buSzPct val="130000"/>
              <a:buFont typeface="Arial" panose="020B0604020202020204" pitchFamily="34" charset="0"/>
              <a:buChar char="•"/>
            </a:pPr>
            <a:r>
              <a:rPr lang="zh-CN" altLang="en-US" sz="1200" b="1" dirty="0">
                <a:latin typeface="+mj-ea"/>
                <a:ea typeface="+mj-ea"/>
              </a:rPr>
              <a:t>高通信带宽：</a:t>
            </a:r>
            <a:r>
              <a:rPr lang="zh-CN" altLang="en-US" sz="1200" dirty="0">
                <a:latin typeface="+mj-ea"/>
                <a:ea typeface="+mj-ea"/>
              </a:rPr>
              <a:t>基于</a:t>
            </a:r>
            <a:r>
              <a:rPr lang="en-US" altLang="zh-CN" sz="1200" dirty="0">
                <a:latin typeface="+mj-ea"/>
                <a:ea typeface="+mj-ea"/>
              </a:rPr>
              <a:t>Ethernet</a:t>
            </a:r>
            <a:r>
              <a:rPr lang="zh-CN" altLang="en-US" sz="1200" dirty="0">
                <a:latin typeface="+mj-ea"/>
                <a:ea typeface="+mj-ea"/>
              </a:rPr>
              <a:t>等高通信带宽的总线通信</a:t>
            </a:r>
            <a:endParaRPr lang="en-US" altLang="zh-CN" sz="1200" dirty="0">
              <a:latin typeface="+mj-ea"/>
              <a:ea typeface="+mj-ea"/>
            </a:endParaRPr>
          </a:p>
          <a:p>
            <a:pPr marL="171450" indent="-171450" defTabSz="914377">
              <a:lnSpc>
                <a:spcPts val="1800"/>
              </a:lnSpc>
              <a:spcBef>
                <a:spcPts val="600"/>
              </a:spcBef>
              <a:buClr>
                <a:schemeClr val="accent4"/>
              </a:buClr>
              <a:buSzPct val="130000"/>
              <a:buFont typeface="Arial" panose="020B0604020202020204" pitchFamily="34" charset="0"/>
              <a:buChar char="•"/>
            </a:pPr>
            <a:r>
              <a:rPr lang="zh-CN" altLang="en-US" sz="1200" b="1" dirty="0">
                <a:latin typeface="+mj-ea"/>
                <a:ea typeface="+mj-ea"/>
              </a:rPr>
              <a:t>更易物联：</a:t>
            </a:r>
            <a:r>
              <a:rPr lang="zh-CN" altLang="en-US" sz="1200" dirty="0">
                <a:latin typeface="+mj-ea"/>
                <a:ea typeface="+mj-ea"/>
              </a:rPr>
              <a:t>基于以太网的</a:t>
            </a:r>
            <a:r>
              <a:rPr lang="en-US" altLang="zh-CN" sz="1200" dirty="0">
                <a:latin typeface="+mj-ea"/>
                <a:ea typeface="+mj-ea"/>
              </a:rPr>
              <a:t>SOA</a:t>
            </a:r>
            <a:r>
              <a:rPr lang="zh-CN" altLang="en-US" sz="1200" dirty="0">
                <a:latin typeface="+mj-ea"/>
                <a:ea typeface="+mj-ea"/>
              </a:rPr>
              <a:t>通信，更易实现无线、远程、云连接，部署</a:t>
            </a:r>
            <a:r>
              <a:rPr lang="en-US" altLang="zh-CN" sz="1200" dirty="0">
                <a:solidFill>
                  <a:schemeClr val="accent1"/>
                </a:solidFill>
                <a:latin typeface="+mj-ea"/>
                <a:ea typeface="+mj-ea"/>
              </a:rPr>
              <a:t>Car-2-X</a:t>
            </a:r>
            <a:r>
              <a:rPr lang="zh-CN" altLang="en-US" sz="1200" dirty="0">
                <a:latin typeface="+mj-ea"/>
                <a:ea typeface="+mj-ea"/>
              </a:rPr>
              <a:t>应用</a:t>
            </a:r>
            <a:endParaRPr lang="en-US" altLang="zh-CN" sz="1200" dirty="0">
              <a:latin typeface="+mj-ea"/>
              <a:ea typeface="+mj-ea"/>
            </a:endParaRPr>
          </a:p>
          <a:p>
            <a:pPr marL="171450" indent="-171450" defTabSz="914377">
              <a:lnSpc>
                <a:spcPts val="1800"/>
              </a:lnSpc>
              <a:spcBef>
                <a:spcPts val="600"/>
              </a:spcBef>
              <a:buClr>
                <a:schemeClr val="accent4"/>
              </a:buClr>
              <a:buSzPct val="130000"/>
              <a:buFont typeface="Arial" panose="020B0604020202020204" pitchFamily="34" charset="0"/>
              <a:buChar char="•"/>
            </a:pPr>
            <a:r>
              <a:rPr lang="ja-JP" altLang="en-US" sz="1200" b="1" dirty="0">
                <a:latin typeface="+mj-ea"/>
                <a:ea typeface="+mj-ea"/>
              </a:rPr>
              <a:t>系统兼容：</a:t>
            </a:r>
            <a:r>
              <a:rPr lang="ja-JP" altLang="en-US" sz="1200" dirty="0">
                <a:latin typeface="+mj-ea"/>
                <a:ea typeface="+mj-ea"/>
              </a:rPr>
              <a:t>通过</a:t>
            </a:r>
            <a:r>
              <a:rPr lang="en-US" altLang="ja-JP" sz="1200" dirty="0">
                <a:solidFill>
                  <a:schemeClr val="accent1"/>
                </a:solidFill>
                <a:latin typeface="+mj-ea"/>
                <a:ea typeface="+mj-ea"/>
              </a:rPr>
              <a:t>SOME/IP</a:t>
            </a:r>
            <a:r>
              <a:rPr lang="ja-JP" altLang="en-US" sz="1200" dirty="0">
                <a:latin typeface="+mj-ea"/>
                <a:ea typeface="+mj-ea"/>
              </a:rPr>
              <a:t>等协议</a:t>
            </a:r>
            <a:r>
              <a:rPr lang="en-US" altLang="ja-JP" sz="1200" dirty="0">
                <a:latin typeface="+mj-ea"/>
                <a:ea typeface="+mj-ea"/>
              </a:rPr>
              <a:t>AP</a:t>
            </a:r>
            <a:r>
              <a:rPr lang="ja-JP" altLang="en-US" sz="1200" dirty="0">
                <a:latin typeface="+mj-ea"/>
                <a:ea typeface="+mj-ea"/>
              </a:rPr>
              <a:t>可以同</a:t>
            </a:r>
            <a:r>
              <a:rPr lang="en-US" altLang="ja-JP" sz="1200" dirty="0">
                <a:latin typeface="+mj-ea"/>
                <a:ea typeface="+mj-ea"/>
              </a:rPr>
              <a:t>CP/Non-AUTOSAR</a:t>
            </a:r>
            <a:r>
              <a:rPr lang="ja-JP" altLang="en-US" sz="1200" dirty="0">
                <a:latin typeface="+mj-ea"/>
                <a:ea typeface="+mj-ea"/>
              </a:rPr>
              <a:t>等</a:t>
            </a:r>
            <a:r>
              <a:rPr lang="en-US" altLang="ja-JP" sz="1200" dirty="0">
                <a:latin typeface="+mj-ea"/>
                <a:ea typeface="+mj-ea"/>
              </a:rPr>
              <a:t>ECU</a:t>
            </a:r>
          </a:p>
        </p:txBody>
      </p:sp>
      <p:sp>
        <p:nvSpPr>
          <p:cNvPr id="2" name="テキスト ボックス 1">
            <a:extLst>
              <a:ext uri="{FF2B5EF4-FFF2-40B4-BE49-F238E27FC236}">
                <a16:creationId xmlns:a16="http://schemas.microsoft.com/office/drawing/2014/main" id="{70F803C4-42B9-6006-E164-C9ED5013B5F3}"/>
              </a:ext>
            </a:extLst>
          </p:cNvPr>
          <p:cNvSpPr txBox="1"/>
          <p:nvPr/>
        </p:nvSpPr>
        <p:spPr>
          <a:xfrm>
            <a:off x="231467" y="6193295"/>
            <a:ext cx="3081293" cy="261610"/>
          </a:xfrm>
          <a:prstGeom prst="rect">
            <a:avLst/>
          </a:prstGeom>
          <a:noFill/>
        </p:spPr>
        <p:txBody>
          <a:bodyPr wrap="none" rtlCol="0">
            <a:spAutoFit/>
          </a:bodyPr>
          <a:lstStyle/>
          <a:p>
            <a:pPr algn="l"/>
            <a:r>
              <a:rPr kumimoji="1" lang="en-US" altLang="ja-JP" sz="1100" dirty="0">
                <a:latin typeface="+mj-ea"/>
                <a:ea typeface="+mj-ea"/>
              </a:rPr>
              <a:t>※</a:t>
            </a:r>
            <a:r>
              <a:rPr kumimoji="1" lang="zh-CN" altLang="en-US" sz="1100" dirty="0">
                <a:latin typeface="+mj-ea"/>
                <a:ea typeface="+mj-ea"/>
              </a:rPr>
              <a:t>红框是</a:t>
            </a:r>
            <a:r>
              <a:rPr kumimoji="1" lang="en-US" altLang="zh-CN" sz="1100" dirty="0">
                <a:latin typeface="+mj-ea"/>
                <a:ea typeface="+mj-ea"/>
              </a:rPr>
              <a:t>AP</a:t>
            </a:r>
            <a:r>
              <a:rPr kumimoji="1" lang="zh-CN" altLang="en-US" sz="1100" dirty="0">
                <a:latin typeface="+mj-ea"/>
                <a:ea typeface="+mj-ea"/>
              </a:rPr>
              <a:t>更具优势项，绿框是</a:t>
            </a:r>
            <a:r>
              <a:rPr kumimoji="1" lang="en-US" altLang="zh-CN" sz="1100" dirty="0">
                <a:latin typeface="+mj-ea"/>
                <a:ea typeface="+mj-ea"/>
              </a:rPr>
              <a:t>CP</a:t>
            </a:r>
            <a:r>
              <a:rPr kumimoji="1" lang="zh-CN" altLang="en-US" sz="1100" dirty="0">
                <a:latin typeface="+mj-ea"/>
                <a:ea typeface="+mj-ea"/>
              </a:rPr>
              <a:t>更具优势项</a:t>
            </a:r>
            <a:endParaRPr kumimoji="1" lang="ja-JP" altLang="en-US" sz="1100" dirty="0">
              <a:latin typeface="+mj-ea"/>
              <a:ea typeface="+mj-ea"/>
            </a:endParaRPr>
          </a:p>
        </p:txBody>
      </p:sp>
      <p:sp>
        <p:nvSpPr>
          <p:cNvPr id="8" name="正方形/長方形 7">
            <a:extLst>
              <a:ext uri="{FF2B5EF4-FFF2-40B4-BE49-F238E27FC236}">
                <a16:creationId xmlns:a16="http://schemas.microsoft.com/office/drawing/2014/main" id="{D6B7D7A2-BEFD-7153-34E6-CC2DC1CA71DD}"/>
              </a:ext>
            </a:extLst>
          </p:cNvPr>
          <p:cNvSpPr/>
          <p:nvPr/>
        </p:nvSpPr>
        <p:spPr>
          <a:xfrm>
            <a:off x="961550" y="4351412"/>
            <a:ext cx="5494450" cy="26941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71940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B293931-563F-4E70-8C34-4DED0246D419}"/>
              </a:ext>
            </a:extLst>
          </p:cNvPr>
          <p:cNvSpPr>
            <a:spLocks noGrp="1"/>
          </p:cNvSpPr>
          <p:nvPr>
            <p:ph type="ftr" sz="quarter" idx="11"/>
          </p:nvPr>
        </p:nvSpPr>
        <p:spPr/>
        <p:txBody>
          <a:bodyPr/>
          <a:lstStyle/>
          <a:p>
            <a:r>
              <a:rPr kumimoji="1" lang="en-US" altLang="ja-JP" dirty="0"/>
              <a:t>Copyright 2023 NANJING FUJITSU NANDA SOFTWARE TECHNOLOGY CO., LTD.</a:t>
            </a:r>
            <a:endParaRPr kumimoji="1" lang="ja-JP" altLang="en-US" dirty="0"/>
          </a:p>
        </p:txBody>
      </p:sp>
      <p:sp>
        <p:nvSpPr>
          <p:cNvPr id="5" name="スライド番号プレースホルダー 4">
            <a:extLst>
              <a:ext uri="{FF2B5EF4-FFF2-40B4-BE49-F238E27FC236}">
                <a16:creationId xmlns:a16="http://schemas.microsoft.com/office/drawing/2014/main" id="{0DBDBF6F-9E68-4162-AEBB-DD4B8FA7CACD}"/>
              </a:ext>
            </a:extLst>
          </p:cNvPr>
          <p:cNvSpPr>
            <a:spLocks noGrp="1"/>
          </p:cNvSpPr>
          <p:nvPr>
            <p:ph type="sldNum" sz="quarter" idx="12"/>
          </p:nvPr>
        </p:nvSpPr>
        <p:spPr/>
        <p:txBody>
          <a:bodyPr/>
          <a:lstStyle/>
          <a:p>
            <a:fld id="{A02DC6B2-881B-4E78-B714-33EC546F67FA}" type="slidenum">
              <a:rPr kumimoji="1" lang="ja-JP" altLang="en-US" smtClean="0"/>
              <a:t>14</a:t>
            </a:fld>
            <a:endParaRPr kumimoji="1" lang="ja-JP" altLang="en-US"/>
          </a:p>
        </p:txBody>
      </p:sp>
      <p:sp>
        <p:nvSpPr>
          <p:cNvPr id="7" name="タイトル 1">
            <a:extLst>
              <a:ext uri="{FF2B5EF4-FFF2-40B4-BE49-F238E27FC236}">
                <a16:creationId xmlns:a16="http://schemas.microsoft.com/office/drawing/2014/main" id="{861EB2DC-FA8A-D397-C282-AF054A9B9843}"/>
              </a:ext>
            </a:extLst>
          </p:cNvPr>
          <p:cNvSpPr>
            <a:spLocks noGrp="1"/>
          </p:cNvSpPr>
          <p:nvPr>
            <p:ph type="title"/>
          </p:nvPr>
        </p:nvSpPr>
        <p:spPr>
          <a:xfrm>
            <a:off x="312738" y="42863"/>
            <a:ext cx="10318750" cy="874712"/>
          </a:xfrm>
        </p:spPr>
        <p:txBody>
          <a:bodyPr>
            <a:normAutofit/>
          </a:bodyPr>
          <a:lstStyle/>
          <a:p>
            <a:r>
              <a:rPr lang="zh-CN" altLang="en-US" sz="2800" dirty="0"/>
              <a:t>附录</a:t>
            </a:r>
            <a:endParaRPr kumimoji="1" lang="en-US" altLang="zh-CN" sz="2800" dirty="0"/>
          </a:p>
        </p:txBody>
      </p:sp>
      <p:grpSp>
        <p:nvGrpSpPr>
          <p:cNvPr id="2" name="グループ化 1">
            <a:extLst>
              <a:ext uri="{FF2B5EF4-FFF2-40B4-BE49-F238E27FC236}">
                <a16:creationId xmlns:a16="http://schemas.microsoft.com/office/drawing/2014/main" id="{F1C006A9-2FE4-A930-8946-3163453B5B2B}"/>
              </a:ext>
            </a:extLst>
          </p:cNvPr>
          <p:cNvGrpSpPr/>
          <p:nvPr/>
        </p:nvGrpSpPr>
        <p:grpSpPr>
          <a:xfrm>
            <a:off x="0" y="1200433"/>
            <a:ext cx="4986845" cy="3414061"/>
            <a:chOff x="6897955" y="1084054"/>
            <a:chExt cx="4986845" cy="3414061"/>
          </a:xfrm>
        </p:grpSpPr>
        <p:pic>
          <p:nvPicPr>
            <p:cNvPr id="3" name="図 2">
              <a:extLst>
                <a:ext uri="{FF2B5EF4-FFF2-40B4-BE49-F238E27FC236}">
                  <a16:creationId xmlns:a16="http://schemas.microsoft.com/office/drawing/2014/main" id="{A557C54C-65F7-36DA-7B9B-93C4C09DB1F0}"/>
                </a:ext>
              </a:extLst>
            </p:cNvPr>
            <p:cNvPicPr>
              <a:picLocks noChangeAspect="1"/>
            </p:cNvPicPr>
            <p:nvPr/>
          </p:nvPicPr>
          <p:blipFill>
            <a:blip r:embed="rId3"/>
            <a:stretch>
              <a:fillRect/>
            </a:stretch>
          </p:blipFill>
          <p:spPr>
            <a:xfrm>
              <a:off x="6897955" y="1084054"/>
              <a:ext cx="4986845" cy="3106284"/>
            </a:xfrm>
            <a:prstGeom prst="rect">
              <a:avLst/>
            </a:prstGeom>
          </p:spPr>
        </p:pic>
        <p:sp>
          <p:nvSpPr>
            <p:cNvPr id="6" name="テキスト ボックス 5">
              <a:extLst>
                <a:ext uri="{FF2B5EF4-FFF2-40B4-BE49-F238E27FC236}">
                  <a16:creationId xmlns:a16="http://schemas.microsoft.com/office/drawing/2014/main" id="{B4F9D440-620E-008E-FD48-7628175AAA6B}"/>
                </a:ext>
              </a:extLst>
            </p:cNvPr>
            <p:cNvSpPr txBox="1"/>
            <p:nvPr/>
          </p:nvSpPr>
          <p:spPr>
            <a:xfrm>
              <a:off x="8080192" y="4190338"/>
              <a:ext cx="1980029" cy="307777"/>
            </a:xfrm>
            <a:prstGeom prst="rect">
              <a:avLst/>
            </a:prstGeom>
            <a:noFill/>
          </p:spPr>
          <p:txBody>
            <a:bodyPr wrap="none" rtlCol="0">
              <a:spAutoFit/>
            </a:bodyPr>
            <a:lstStyle/>
            <a:p>
              <a:pPr algn="l"/>
              <a:r>
                <a:rPr lang="zh-CN" altLang="en-US" sz="1400" b="0" i="0" dirty="0">
                  <a:solidFill>
                    <a:srgbClr val="4D4D4D"/>
                  </a:solidFill>
                  <a:effectLst/>
                  <a:latin typeface="-apple-system"/>
                </a:rPr>
                <a:t>博世电子电器架构研究</a:t>
              </a:r>
              <a:endParaRPr kumimoji="1" lang="ja-JP" altLang="en-US" sz="1400" dirty="0"/>
            </a:p>
          </p:txBody>
        </p:sp>
      </p:grpSp>
      <p:pic>
        <p:nvPicPr>
          <p:cNvPr id="12" name="図 11">
            <a:extLst>
              <a:ext uri="{FF2B5EF4-FFF2-40B4-BE49-F238E27FC236}">
                <a16:creationId xmlns:a16="http://schemas.microsoft.com/office/drawing/2014/main" id="{917CF04B-EFD5-1E5A-A158-0F0F4BB0EE4B}"/>
              </a:ext>
            </a:extLst>
          </p:cNvPr>
          <p:cNvPicPr>
            <a:picLocks noChangeAspect="1"/>
          </p:cNvPicPr>
          <p:nvPr/>
        </p:nvPicPr>
        <p:blipFill>
          <a:blip r:embed="rId4"/>
          <a:stretch>
            <a:fillRect/>
          </a:stretch>
        </p:blipFill>
        <p:spPr>
          <a:xfrm>
            <a:off x="5912625" y="1596521"/>
            <a:ext cx="5972175" cy="3171825"/>
          </a:xfrm>
          <a:prstGeom prst="rect">
            <a:avLst/>
          </a:prstGeom>
        </p:spPr>
      </p:pic>
    </p:spTree>
    <p:extLst>
      <p:ext uri="{BB962C8B-B14F-4D97-AF65-F5344CB8AC3E}">
        <p14:creationId xmlns:p14="http://schemas.microsoft.com/office/powerpoint/2010/main" val="920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B293931-563F-4E70-8C34-4DED0246D419}"/>
              </a:ext>
            </a:extLst>
          </p:cNvPr>
          <p:cNvSpPr>
            <a:spLocks noGrp="1"/>
          </p:cNvSpPr>
          <p:nvPr>
            <p:ph type="ftr" sz="quarter" idx="11"/>
          </p:nvPr>
        </p:nvSpPr>
        <p:spPr/>
        <p:txBody>
          <a:bodyPr/>
          <a:lstStyle/>
          <a:p>
            <a:r>
              <a:rPr kumimoji="1" lang="en-US" altLang="ja-JP" dirty="0"/>
              <a:t>Copyright 2023 NANJING FUJITSU NANDA SOFTWARE TECHNOLOGY CO., LTD.</a:t>
            </a:r>
            <a:endParaRPr kumimoji="1" lang="ja-JP" altLang="en-US" dirty="0"/>
          </a:p>
        </p:txBody>
      </p:sp>
      <p:sp>
        <p:nvSpPr>
          <p:cNvPr id="5" name="スライド番号プレースホルダー 4">
            <a:extLst>
              <a:ext uri="{FF2B5EF4-FFF2-40B4-BE49-F238E27FC236}">
                <a16:creationId xmlns:a16="http://schemas.microsoft.com/office/drawing/2014/main" id="{0DBDBF6F-9E68-4162-AEBB-DD4B8FA7CACD}"/>
              </a:ext>
            </a:extLst>
          </p:cNvPr>
          <p:cNvSpPr>
            <a:spLocks noGrp="1"/>
          </p:cNvSpPr>
          <p:nvPr>
            <p:ph type="sldNum" sz="quarter" idx="12"/>
          </p:nvPr>
        </p:nvSpPr>
        <p:spPr/>
        <p:txBody>
          <a:bodyPr/>
          <a:lstStyle/>
          <a:p>
            <a:fld id="{A02DC6B2-881B-4E78-B714-33EC546F67FA}" type="slidenum">
              <a:rPr kumimoji="1" lang="ja-JP" altLang="en-US" smtClean="0"/>
              <a:t>15</a:t>
            </a:fld>
            <a:endParaRPr kumimoji="1" lang="ja-JP" altLang="en-US"/>
          </a:p>
        </p:txBody>
      </p:sp>
      <p:sp>
        <p:nvSpPr>
          <p:cNvPr id="7" name="タイトル 1">
            <a:extLst>
              <a:ext uri="{FF2B5EF4-FFF2-40B4-BE49-F238E27FC236}">
                <a16:creationId xmlns:a16="http://schemas.microsoft.com/office/drawing/2014/main" id="{861EB2DC-FA8A-D397-C282-AF054A9B9843}"/>
              </a:ext>
            </a:extLst>
          </p:cNvPr>
          <p:cNvSpPr>
            <a:spLocks noGrp="1"/>
          </p:cNvSpPr>
          <p:nvPr>
            <p:ph type="title"/>
          </p:nvPr>
        </p:nvSpPr>
        <p:spPr>
          <a:xfrm>
            <a:off x="312738" y="42863"/>
            <a:ext cx="10318750" cy="874712"/>
          </a:xfrm>
        </p:spPr>
        <p:txBody>
          <a:bodyPr>
            <a:normAutofit/>
          </a:bodyPr>
          <a:lstStyle/>
          <a:p>
            <a:r>
              <a:rPr lang="zh-CN" altLang="en-US" sz="2800" dirty="0"/>
              <a:t>附录</a:t>
            </a:r>
            <a:endParaRPr kumimoji="1" lang="en-US" altLang="zh-CN" sz="2800" dirty="0"/>
          </a:p>
        </p:txBody>
      </p:sp>
      <p:pic>
        <p:nvPicPr>
          <p:cNvPr id="10" name="図 9">
            <a:extLst>
              <a:ext uri="{FF2B5EF4-FFF2-40B4-BE49-F238E27FC236}">
                <a16:creationId xmlns:a16="http://schemas.microsoft.com/office/drawing/2014/main" id="{2BACF797-1DDE-EF88-52BD-0AD26984177A}"/>
              </a:ext>
            </a:extLst>
          </p:cNvPr>
          <p:cNvPicPr>
            <a:picLocks noChangeAspect="1"/>
          </p:cNvPicPr>
          <p:nvPr/>
        </p:nvPicPr>
        <p:blipFill>
          <a:blip r:embed="rId3"/>
          <a:stretch>
            <a:fillRect/>
          </a:stretch>
        </p:blipFill>
        <p:spPr>
          <a:xfrm>
            <a:off x="283301" y="992182"/>
            <a:ext cx="4760100" cy="2335701"/>
          </a:xfrm>
          <a:prstGeom prst="rect">
            <a:avLst/>
          </a:prstGeom>
        </p:spPr>
      </p:pic>
      <p:pic>
        <p:nvPicPr>
          <p:cNvPr id="14" name="図 13">
            <a:extLst>
              <a:ext uri="{FF2B5EF4-FFF2-40B4-BE49-F238E27FC236}">
                <a16:creationId xmlns:a16="http://schemas.microsoft.com/office/drawing/2014/main" id="{BF7D2F4C-BC7C-E53E-DBA8-B80EEFE527CE}"/>
              </a:ext>
            </a:extLst>
          </p:cNvPr>
          <p:cNvPicPr>
            <a:picLocks noChangeAspect="1"/>
          </p:cNvPicPr>
          <p:nvPr/>
        </p:nvPicPr>
        <p:blipFill>
          <a:blip r:embed="rId4"/>
          <a:stretch>
            <a:fillRect/>
          </a:stretch>
        </p:blipFill>
        <p:spPr>
          <a:xfrm>
            <a:off x="312738" y="3628664"/>
            <a:ext cx="4793629" cy="2734036"/>
          </a:xfrm>
          <a:prstGeom prst="rect">
            <a:avLst/>
          </a:prstGeom>
        </p:spPr>
      </p:pic>
      <p:pic>
        <p:nvPicPr>
          <p:cNvPr id="15" name="図 14">
            <a:extLst>
              <a:ext uri="{FF2B5EF4-FFF2-40B4-BE49-F238E27FC236}">
                <a16:creationId xmlns:a16="http://schemas.microsoft.com/office/drawing/2014/main" id="{99AA2E2B-291A-567B-E3A4-2BA8D30153C0}"/>
              </a:ext>
            </a:extLst>
          </p:cNvPr>
          <p:cNvPicPr>
            <a:picLocks noChangeAspect="1"/>
          </p:cNvPicPr>
          <p:nvPr/>
        </p:nvPicPr>
        <p:blipFill>
          <a:blip r:embed="rId5"/>
          <a:stretch>
            <a:fillRect/>
          </a:stretch>
        </p:blipFill>
        <p:spPr>
          <a:xfrm>
            <a:off x="5472113" y="1886408"/>
            <a:ext cx="5778034" cy="3460292"/>
          </a:xfrm>
          <a:prstGeom prst="rect">
            <a:avLst/>
          </a:prstGeom>
        </p:spPr>
      </p:pic>
    </p:spTree>
    <p:extLst>
      <p:ext uri="{BB962C8B-B14F-4D97-AF65-F5344CB8AC3E}">
        <p14:creationId xmlns:p14="http://schemas.microsoft.com/office/powerpoint/2010/main" val="390000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0C4386-5AF9-A10B-183C-C5F5DF8F9C64}"/>
              </a:ext>
            </a:extLst>
          </p:cNvPr>
          <p:cNvSpPr>
            <a:spLocks noGrp="1"/>
          </p:cNvSpPr>
          <p:nvPr>
            <p:ph type="title"/>
          </p:nvPr>
        </p:nvSpPr>
        <p:spPr/>
        <p:txBody>
          <a:bodyPr/>
          <a:lstStyle/>
          <a:p>
            <a:r>
              <a:rPr lang="zh-CN" altLang="en-US" dirty="0"/>
              <a:t>概要</a:t>
            </a:r>
            <a:endParaRPr kumimoji="1" lang="ja-JP" altLang="en-US" dirty="0"/>
          </a:p>
        </p:txBody>
      </p:sp>
      <p:sp>
        <p:nvSpPr>
          <p:cNvPr id="3" name="コンテンツ プレースホルダー 2">
            <a:extLst>
              <a:ext uri="{FF2B5EF4-FFF2-40B4-BE49-F238E27FC236}">
                <a16:creationId xmlns:a16="http://schemas.microsoft.com/office/drawing/2014/main" id="{8942ADBA-9488-5FCD-52CB-5D337EB3DB86}"/>
              </a:ext>
            </a:extLst>
          </p:cNvPr>
          <p:cNvSpPr>
            <a:spLocks noGrp="1"/>
          </p:cNvSpPr>
          <p:nvPr>
            <p:ph idx="1"/>
          </p:nvPr>
        </p:nvSpPr>
        <p:spPr/>
        <p:txBody>
          <a:bodyPr/>
          <a:lstStyle/>
          <a:p>
            <a:r>
              <a:rPr kumimoji="1" lang="en-US" altLang="zh-CN" dirty="0"/>
              <a:t>AUTOSAR</a:t>
            </a:r>
            <a:r>
              <a:rPr kumimoji="1" lang="zh-CN" altLang="en-US" dirty="0"/>
              <a:t>的产生</a:t>
            </a:r>
            <a:endParaRPr kumimoji="1" lang="en-US" altLang="zh-CN" dirty="0"/>
          </a:p>
          <a:p>
            <a:r>
              <a:rPr lang="en-US" altLang="zh-CN" dirty="0"/>
              <a:t>CP AUTOSAR</a:t>
            </a:r>
          </a:p>
          <a:p>
            <a:r>
              <a:rPr kumimoji="1" lang="en-US" altLang="zh-CN" dirty="0"/>
              <a:t>AP AUTOSAR</a:t>
            </a:r>
          </a:p>
          <a:p>
            <a:r>
              <a:rPr kumimoji="1" lang="en-US" altLang="zh-CN" dirty="0"/>
              <a:t>ARA</a:t>
            </a:r>
            <a:endParaRPr lang="en-US" altLang="zh-CN" dirty="0"/>
          </a:p>
          <a:p>
            <a:r>
              <a:rPr lang="en-US" altLang="zh-CN" dirty="0"/>
              <a:t>AP</a:t>
            </a:r>
            <a:r>
              <a:rPr lang="zh-CN" altLang="en-US" dirty="0"/>
              <a:t>和</a:t>
            </a:r>
            <a:r>
              <a:rPr lang="en-US" altLang="zh-CN" dirty="0"/>
              <a:t>CP</a:t>
            </a:r>
            <a:r>
              <a:rPr lang="zh-CN" altLang="en-US" dirty="0"/>
              <a:t>的区别</a:t>
            </a:r>
            <a:endParaRPr lang="en-US" altLang="zh-CN" dirty="0"/>
          </a:p>
          <a:p>
            <a:endParaRPr kumimoji="1" lang="en-US" altLang="zh-CN" dirty="0"/>
          </a:p>
          <a:p>
            <a:pPr marL="0" indent="0">
              <a:buNone/>
            </a:pPr>
            <a:endParaRPr kumimoji="1" lang="ja-JP" altLang="en-US" dirty="0"/>
          </a:p>
        </p:txBody>
      </p:sp>
      <p:sp>
        <p:nvSpPr>
          <p:cNvPr id="4" name="フッター プレースホルダー 3">
            <a:extLst>
              <a:ext uri="{FF2B5EF4-FFF2-40B4-BE49-F238E27FC236}">
                <a16:creationId xmlns:a16="http://schemas.microsoft.com/office/drawing/2014/main" id="{3B2EA28D-08AB-2C7B-5FCC-C4D13B50A013}"/>
              </a:ext>
            </a:extLst>
          </p:cNvPr>
          <p:cNvSpPr>
            <a:spLocks noGrp="1"/>
          </p:cNvSpPr>
          <p:nvPr>
            <p:ph type="ftr" sz="quarter" idx="11"/>
          </p:nvPr>
        </p:nvSpPr>
        <p:spPr/>
        <p:txBody>
          <a:bodyPr/>
          <a:lstStyle/>
          <a:p>
            <a:r>
              <a:rPr kumimoji="1" lang="en-US" altLang="ja-JP"/>
              <a:t>Copyright 2022 NANJING FUJITSU NANDA SOFTWARE TECHNOLOGY CO., LTD.</a:t>
            </a:r>
            <a:endParaRPr kumimoji="1" lang="ja-JP" altLang="en-US"/>
          </a:p>
        </p:txBody>
      </p:sp>
      <p:sp>
        <p:nvSpPr>
          <p:cNvPr id="5" name="スライド番号プレースホルダー 4">
            <a:extLst>
              <a:ext uri="{FF2B5EF4-FFF2-40B4-BE49-F238E27FC236}">
                <a16:creationId xmlns:a16="http://schemas.microsoft.com/office/drawing/2014/main" id="{20164D06-9E11-B2FA-2412-2B65AA2819FA}"/>
              </a:ext>
            </a:extLst>
          </p:cNvPr>
          <p:cNvSpPr>
            <a:spLocks noGrp="1"/>
          </p:cNvSpPr>
          <p:nvPr>
            <p:ph type="sldNum" sz="quarter" idx="12"/>
          </p:nvPr>
        </p:nvSpPr>
        <p:spPr/>
        <p:txBody>
          <a:bodyPr/>
          <a:lstStyle/>
          <a:p>
            <a:fld id="{A02DC6B2-881B-4E78-B714-33EC546F67FA}" type="slidenum">
              <a:rPr kumimoji="1" lang="ja-JP" altLang="en-US" smtClean="0"/>
              <a:t>2</a:t>
            </a:fld>
            <a:endParaRPr kumimoji="1" lang="ja-JP" altLang="en-US"/>
          </a:p>
        </p:txBody>
      </p:sp>
    </p:spTree>
    <p:extLst>
      <p:ext uri="{BB962C8B-B14F-4D97-AF65-F5344CB8AC3E}">
        <p14:creationId xmlns:p14="http://schemas.microsoft.com/office/powerpoint/2010/main" val="276128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682ED9-514A-444C-85B4-8ADA90437B4F}"/>
              </a:ext>
            </a:extLst>
          </p:cNvPr>
          <p:cNvSpPr>
            <a:spLocks noGrp="1"/>
          </p:cNvSpPr>
          <p:nvPr>
            <p:ph type="title"/>
          </p:nvPr>
        </p:nvSpPr>
        <p:spPr/>
        <p:txBody>
          <a:bodyPr>
            <a:normAutofit/>
          </a:bodyPr>
          <a:lstStyle/>
          <a:p>
            <a:pPr algn="l"/>
            <a:r>
              <a:rPr lang="en-US" altLang="zh-CN" sz="2800" dirty="0">
                <a:effectLst/>
                <a:latin typeface="Microsoft YaHei" panose="020B0503020204020204" pitchFamily="34" charset="-122"/>
                <a:ea typeface="游ゴシック" panose="020B0400000000000000" pitchFamily="50" charset="-128"/>
                <a:cs typeface="ＭＳ Ｐゴシック" panose="020B0600070205080204" pitchFamily="50" charset="-128"/>
              </a:rPr>
              <a:t>AUTOSAR </a:t>
            </a:r>
            <a:r>
              <a:rPr lang="zh-CN" altLang="en-US" sz="2800" dirty="0">
                <a:effectLst/>
                <a:latin typeface="Microsoft YaHei" panose="020B0503020204020204" pitchFamily="34" charset="-122"/>
                <a:ea typeface="游ゴシック" panose="020B0400000000000000" pitchFamily="50" charset="-128"/>
                <a:cs typeface="ＭＳ Ｐゴシック" panose="020B0600070205080204" pitchFamily="50" charset="-128"/>
              </a:rPr>
              <a:t>的产生</a:t>
            </a:r>
            <a:endParaRPr lang="ja-JP" altLang="ja-JP" sz="28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p:txBody>
      </p:sp>
      <p:sp>
        <p:nvSpPr>
          <p:cNvPr id="4" name="フッター プレースホルダー 3">
            <a:extLst>
              <a:ext uri="{FF2B5EF4-FFF2-40B4-BE49-F238E27FC236}">
                <a16:creationId xmlns:a16="http://schemas.microsoft.com/office/drawing/2014/main" id="{0B293931-563F-4E70-8C34-4DED0246D419}"/>
              </a:ext>
            </a:extLst>
          </p:cNvPr>
          <p:cNvSpPr>
            <a:spLocks noGrp="1"/>
          </p:cNvSpPr>
          <p:nvPr>
            <p:ph type="ftr" sz="quarter" idx="11"/>
          </p:nvPr>
        </p:nvSpPr>
        <p:spPr/>
        <p:txBody>
          <a:bodyPr/>
          <a:lstStyle/>
          <a:p>
            <a:r>
              <a:rPr kumimoji="1" lang="en-US" altLang="ja-JP" dirty="0"/>
              <a:t>Copyright 2023 NANJING FUJITSU NANDA SOFTWARE TECHNOLOGY CO., LTD.</a:t>
            </a:r>
            <a:endParaRPr kumimoji="1" lang="ja-JP" altLang="en-US" dirty="0"/>
          </a:p>
        </p:txBody>
      </p:sp>
      <p:sp>
        <p:nvSpPr>
          <p:cNvPr id="5" name="スライド番号プレースホルダー 4">
            <a:extLst>
              <a:ext uri="{FF2B5EF4-FFF2-40B4-BE49-F238E27FC236}">
                <a16:creationId xmlns:a16="http://schemas.microsoft.com/office/drawing/2014/main" id="{0DBDBF6F-9E68-4162-AEBB-DD4B8FA7CACD}"/>
              </a:ext>
            </a:extLst>
          </p:cNvPr>
          <p:cNvSpPr>
            <a:spLocks noGrp="1"/>
          </p:cNvSpPr>
          <p:nvPr>
            <p:ph type="sldNum" sz="quarter" idx="12"/>
          </p:nvPr>
        </p:nvSpPr>
        <p:spPr/>
        <p:txBody>
          <a:bodyPr/>
          <a:lstStyle/>
          <a:p>
            <a:fld id="{A02DC6B2-881B-4E78-B714-33EC546F67FA}" type="slidenum">
              <a:rPr kumimoji="1" lang="ja-JP" altLang="en-US" smtClean="0"/>
              <a:t>3</a:t>
            </a:fld>
            <a:endParaRPr kumimoji="1" lang="ja-JP" altLang="en-US" dirty="0"/>
          </a:p>
        </p:txBody>
      </p:sp>
      <p:sp>
        <p:nvSpPr>
          <p:cNvPr id="62" name="テキスト ボックス 61">
            <a:extLst>
              <a:ext uri="{FF2B5EF4-FFF2-40B4-BE49-F238E27FC236}">
                <a16:creationId xmlns:a16="http://schemas.microsoft.com/office/drawing/2014/main" id="{54B5F984-01A9-97ED-F8A7-5602CE3C15D5}"/>
              </a:ext>
            </a:extLst>
          </p:cNvPr>
          <p:cNvSpPr txBox="1"/>
          <p:nvPr/>
        </p:nvSpPr>
        <p:spPr>
          <a:xfrm>
            <a:off x="-69885" y="1069506"/>
            <a:ext cx="6555355" cy="292388"/>
          </a:xfrm>
          <a:prstGeom prst="rect">
            <a:avLst/>
          </a:prstGeom>
          <a:noFill/>
        </p:spPr>
        <p:txBody>
          <a:bodyPr wrap="square" rtlCol="0">
            <a:spAutoFit/>
          </a:bodyPr>
          <a:lstStyle/>
          <a:p>
            <a:pPr marL="216000" lvl="1">
              <a:lnSpc>
                <a:spcPts val="1600"/>
              </a:lnSpc>
              <a:spcBef>
                <a:spcPts val="600"/>
              </a:spcBef>
            </a:pPr>
            <a:r>
              <a:rPr lang="en-US" altLang="zh-CN" sz="1200" dirty="0">
                <a:latin typeface="+mj-ea"/>
                <a:ea typeface="+mj-ea"/>
              </a:rPr>
              <a:t>AP </a:t>
            </a:r>
            <a:r>
              <a:rPr lang="en-US" altLang="ja-JP" sz="1200" dirty="0">
                <a:latin typeface="+mj-ea"/>
                <a:ea typeface="+mj-ea"/>
              </a:rPr>
              <a:t>AUTOSAR: Adaptive Platform AUTOSAR</a:t>
            </a:r>
            <a:r>
              <a:rPr lang="zh-CN" altLang="en-US" sz="1200" dirty="0">
                <a:latin typeface="+mj-ea"/>
                <a:ea typeface="+mj-ea"/>
              </a:rPr>
              <a:t>（</a:t>
            </a:r>
            <a:r>
              <a:rPr lang="en-US" altLang="ja-JP" sz="1200" dirty="0">
                <a:latin typeface="+mj-ea"/>
                <a:ea typeface="+mj-ea"/>
              </a:rPr>
              <a:t> </a:t>
            </a:r>
            <a:r>
              <a:rPr lang="zh-CN" altLang="en-US" sz="1200" dirty="0">
                <a:latin typeface="+mj-ea"/>
                <a:ea typeface="+mj-ea"/>
              </a:rPr>
              <a:t>自适应平台</a:t>
            </a:r>
            <a:r>
              <a:rPr lang="en-US" altLang="zh-CN" sz="1200" dirty="0">
                <a:latin typeface="+mj-ea"/>
                <a:ea typeface="+mj-ea"/>
              </a:rPr>
              <a:t>AUTOSAR</a:t>
            </a:r>
            <a:r>
              <a:rPr lang="zh-CN" altLang="en-US" sz="1200" dirty="0">
                <a:latin typeface="+mj-ea"/>
                <a:ea typeface="+mj-ea"/>
              </a:rPr>
              <a:t>）</a:t>
            </a:r>
            <a:endParaRPr lang="en-US" altLang="zh-CN" sz="1200" dirty="0">
              <a:latin typeface="+mj-ea"/>
              <a:ea typeface="+mj-ea"/>
            </a:endParaRPr>
          </a:p>
        </p:txBody>
      </p:sp>
      <p:sp>
        <p:nvSpPr>
          <p:cNvPr id="3" name="テキスト ボックス 2">
            <a:extLst>
              <a:ext uri="{FF2B5EF4-FFF2-40B4-BE49-F238E27FC236}">
                <a16:creationId xmlns:a16="http://schemas.microsoft.com/office/drawing/2014/main" id="{FB26778E-03EC-CF83-8B35-3BC47B4FD8EE}"/>
              </a:ext>
            </a:extLst>
          </p:cNvPr>
          <p:cNvSpPr txBox="1"/>
          <p:nvPr/>
        </p:nvSpPr>
        <p:spPr>
          <a:xfrm>
            <a:off x="6695440" y="1158566"/>
            <a:ext cx="5189360" cy="1999522"/>
          </a:xfrm>
          <a:prstGeom prst="rect">
            <a:avLst/>
          </a:prstGeom>
          <a:noFill/>
        </p:spPr>
        <p:txBody>
          <a:bodyPr wrap="square" rtlCol="0">
            <a:spAutoFit/>
          </a:bodyPr>
          <a:lstStyle/>
          <a:p>
            <a:pPr marL="228594" indent="-287993" defTabSz="914377">
              <a:lnSpc>
                <a:spcPct val="90000"/>
              </a:lnSpc>
              <a:spcBef>
                <a:spcPts val="1000"/>
              </a:spcBef>
              <a:buClr>
                <a:schemeClr val="accent4"/>
              </a:buClr>
              <a:buSzPct val="130000"/>
              <a:buFont typeface="Wingdings" panose="05000000000000000000" pitchFamily="2" charset="2"/>
              <a:buChar char="Ø"/>
            </a:pPr>
            <a:r>
              <a:rPr kumimoji="1" lang="en-US" altLang="ja-JP" sz="1400" b="1" dirty="0" err="1">
                <a:latin typeface="+mj-ea"/>
                <a:ea typeface="+mj-ea"/>
              </a:rPr>
              <a:t>Autosar</a:t>
            </a:r>
            <a:r>
              <a:rPr kumimoji="1" lang="zh-CN" altLang="en-US" sz="1400" b="1" dirty="0">
                <a:latin typeface="+mj-ea"/>
                <a:ea typeface="+mj-ea"/>
              </a:rPr>
              <a:t>产生的背景</a:t>
            </a:r>
            <a:endParaRPr kumimoji="1" lang="en-US" altLang="ja-JP" sz="1400" b="1" dirty="0">
              <a:latin typeface="+mj-ea"/>
              <a:ea typeface="+mj-ea"/>
            </a:endParaRPr>
          </a:p>
          <a:p>
            <a:pPr algn="l">
              <a:lnSpc>
                <a:spcPts val="1600"/>
              </a:lnSpc>
              <a:spcBef>
                <a:spcPts val="600"/>
              </a:spcBef>
            </a:pPr>
            <a:r>
              <a:rPr lang="en-US" altLang="zh-CN" sz="1200" dirty="0" err="1">
                <a:latin typeface="+mj-ea"/>
                <a:ea typeface="+mj-ea"/>
              </a:rPr>
              <a:t>AutoSAR</a:t>
            </a:r>
            <a:r>
              <a:rPr lang="zh-CN" altLang="en-US" sz="1200" dirty="0">
                <a:latin typeface="+mj-ea"/>
                <a:ea typeface="+mj-ea"/>
              </a:rPr>
              <a:t>建立的背景是汽车的电子控制系统一直在高速的发展，面临的挑战也越来越多，主要体现以下几个方面：</a:t>
            </a:r>
          </a:p>
          <a:p>
            <a:pPr marL="171450" indent="-171450" algn="l">
              <a:lnSpc>
                <a:spcPts val="1600"/>
              </a:lnSpc>
              <a:buClr>
                <a:schemeClr val="accent4"/>
              </a:buClr>
              <a:buFont typeface="Arial" panose="020B0604020202020204" pitchFamily="34" charset="0"/>
              <a:buChar char="•"/>
            </a:pPr>
            <a:r>
              <a:rPr lang="zh-CN" altLang="en-US" sz="1200" b="0" i="0" dirty="0">
                <a:effectLst/>
                <a:latin typeface="+mj-ea"/>
                <a:ea typeface="+mj-ea"/>
              </a:rPr>
              <a:t>汽车的电气化电子化程度提高，控制器数量增加，网络复杂度增加。</a:t>
            </a:r>
          </a:p>
          <a:p>
            <a:pPr marL="171450" indent="-171450">
              <a:lnSpc>
                <a:spcPts val="1600"/>
              </a:lnSpc>
              <a:buClr>
                <a:schemeClr val="accent4"/>
              </a:buClr>
              <a:buFont typeface="Arial" panose="020B0604020202020204" pitchFamily="34" charset="0"/>
              <a:buChar char="•"/>
            </a:pPr>
            <a:r>
              <a:rPr lang="zh-CN" altLang="en-US" sz="1200" dirty="0">
                <a:latin typeface="+mj-ea"/>
                <a:ea typeface="+mj-ea"/>
              </a:rPr>
              <a:t>软件功能数量急剧增加</a:t>
            </a:r>
          </a:p>
          <a:p>
            <a:pPr marL="171450" indent="-171450">
              <a:lnSpc>
                <a:spcPts val="1600"/>
              </a:lnSpc>
              <a:buClr>
                <a:schemeClr val="accent4"/>
              </a:buClr>
              <a:buFont typeface="Arial" panose="020B0604020202020204" pitchFamily="34" charset="0"/>
              <a:buChar char="•"/>
            </a:pPr>
            <a:r>
              <a:rPr lang="zh-CN" altLang="en-US" sz="1200" b="0" i="0" dirty="0">
                <a:effectLst/>
                <a:latin typeface="+mj-ea"/>
                <a:ea typeface="+mj-ea"/>
              </a:rPr>
              <a:t>硬</a:t>
            </a:r>
            <a:r>
              <a:rPr lang="zh-CN" altLang="en-US" sz="1200" dirty="0">
                <a:latin typeface="+mj-ea"/>
                <a:ea typeface="+mj-ea"/>
              </a:rPr>
              <a:t>件平台多样化，软件可复用差</a:t>
            </a:r>
          </a:p>
          <a:p>
            <a:pPr marL="171450" indent="-171450">
              <a:lnSpc>
                <a:spcPts val="1600"/>
              </a:lnSpc>
              <a:buClr>
                <a:schemeClr val="accent4"/>
              </a:buClr>
              <a:buFont typeface="Arial" panose="020B0604020202020204" pitchFamily="34" charset="0"/>
              <a:buChar char="•"/>
            </a:pPr>
            <a:r>
              <a:rPr lang="zh-CN" altLang="en-US" sz="1200" dirty="0">
                <a:latin typeface="+mj-ea"/>
                <a:ea typeface="+mj-ea"/>
              </a:rPr>
              <a:t>软件开发周期缩短且成本占比增加</a:t>
            </a:r>
            <a:endParaRPr lang="en-US" altLang="zh-CN" sz="1200" dirty="0">
              <a:latin typeface="+mj-ea"/>
              <a:ea typeface="+mj-ea"/>
            </a:endParaRPr>
          </a:p>
          <a:p>
            <a:pPr>
              <a:lnSpc>
                <a:spcPts val="1600"/>
              </a:lnSpc>
              <a:buClr>
                <a:schemeClr val="accent4"/>
              </a:buClr>
            </a:pPr>
            <a:r>
              <a:rPr lang="zh-CN" altLang="en-US" sz="1200" dirty="0">
                <a:latin typeface="+mj-ea"/>
                <a:ea typeface="+mj-ea"/>
              </a:rPr>
              <a:t>目标：该架构旨在改善汽车电子系统软件的更新与交换，同时更方便有效地管理日趋复杂的汽车电子软件系统。</a:t>
            </a:r>
          </a:p>
        </p:txBody>
      </p:sp>
      <p:sp>
        <p:nvSpPr>
          <p:cNvPr id="8" name="テキスト ボックス 7">
            <a:extLst>
              <a:ext uri="{FF2B5EF4-FFF2-40B4-BE49-F238E27FC236}">
                <a16:creationId xmlns:a16="http://schemas.microsoft.com/office/drawing/2014/main" id="{7BD13942-3CBC-5272-0F94-FBF83DF730A1}"/>
              </a:ext>
            </a:extLst>
          </p:cNvPr>
          <p:cNvSpPr txBox="1"/>
          <p:nvPr/>
        </p:nvSpPr>
        <p:spPr>
          <a:xfrm>
            <a:off x="268364" y="3236329"/>
            <a:ext cx="6350689" cy="1178784"/>
          </a:xfrm>
          <a:prstGeom prst="rect">
            <a:avLst/>
          </a:prstGeom>
          <a:noFill/>
        </p:spPr>
        <p:txBody>
          <a:bodyPr wrap="square" rtlCol="0">
            <a:spAutoFit/>
          </a:bodyPr>
          <a:lstStyle/>
          <a:p>
            <a:pPr marL="228594" indent="-287993" defTabSz="914377">
              <a:lnSpc>
                <a:spcPct val="90000"/>
              </a:lnSpc>
              <a:spcBef>
                <a:spcPts val="1000"/>
              </a:spcBef>
              <a:buClr>
                <a:schemeClr val="accent4"/>
              </a:buClr>
              <a:buSzPct val="130000"/>
              <a:buFont typeface="Wingdings" panose="05000000000000000000" pitchFamily="2" charset="2"/>
              <a:buChar char="Ø"/>
            </a:pPr>
            <a:r>
              <a:rPr kumimoji="1" lang="zh-CN" altLang="en-US" sz="1400" b="1" dirty="0">
                <a:latin typeface="+mj-ea"/>
                <a:ea typeface="+mj-ea"/>
              </a:rPr>
              <a:t>整车电子电气架构</a:t>
            </a:r>
            <a:r>
              <a:rPr kumimoji="1" lang="en-US" altLang="zh-CN" sz="1400" b="1" dirty="0">
                <a:latin typeface="+mj-ea"/>
                <a:ea typeface="+mj-ea"/>
              </a:rPr>
              <a:t>EEA</a:t>
            </a:r>
          </a:p>
          <a:p>
            <a:pPr algn="l">
              <a:lnSpc>
                <a:spcPts val="1600"/>
              </a:lnSpc>
              <a:spcBef>
                <a:spcPts val="600"/>
              </a:spcBef>
            </a:pPr>
            <a:r>
              <a:rPr lang="zh-CN" altLang="en-US" sz="1200" dirty="0">
                <a:latin typeface="+mj-ea"/>
                <a:ea typeface="+mj-ea"/>
              </a:rPr>
              <a:t>所谓「电子电气架构」，简单地说就是把汽车里的传感器、中央处理器、电子电气分配系统、软件硬件通过技术手段整合在一起。通过这种架构，可以将动力总成、驱动信息以及娱乐信息等，转化为实际的电源分配的物理布局、信号网络、数据网络、诊断、容错、能量管理等电子电气解决方案。</a:t>
            </a:r>
            <a:endParaRPr lang="en-US" altLang="zh-CN" sz="1200" dirty="0">
              <a:latin typeface="+mj-ea"/>
              <a:ea typeface="+mj-ea"/>
            </a:endParaRPr>
          </a:p>
        </p:txBody>
      </p:sp>
      <p:grpSp>
        <p:nvGrpSpPr>
          <p:cNvPr id="9" name="グループ化 8">
            <a:extLst>
              <a:ext uri="{FF2B5EF4-FFF2-40B4-BE49-F238E27FC236}">
                <a16:creationId xmlns:a16="http://schemas.microsoft.com/office/drawing/2014/main" id="{73063B49-5B9D-7FAE-E3D7-25313DD97224}"/>
              </a:ext>
            </a:extLst>
          </p:cNvPr>
          <p:cNvGrpSpPr/>
          <p:nvPr/>
        </p:nvGrpSpPr>
        <p:grpSpPr>
          <a:xfrm>
            <a:off x="-467472" y="4601099"/>
            <a:ext cx="7021920" cy="1490662"/>
            <a:chOff x="-467472" y="4601099"/>
            <a:chExt cx="7021920" cy="1490662"/>
          </a:xfrm>
        </p:grpSpPr>
        <p:sp>
          <p:nvSpPr>
            <p:cNvPr id="20" name="テキスト ボックス 19">
              <a:extLst>
                <a:ext uri="{FF2B5EF4-FFF2-40B4-BE49-F238E27FC236}">
                  <a16:creationId xmlns:a16="http://schemas.microsoft.com/office/drawing/2014/main" id="{338EE18C-E3DC-E6E1-A60B-DFA38302433D}"/>
                </a:ext>
              </a:extLst>
            </p:cNvPr>
            <p:cNvSpPr txBox="1"/>
            <p:nvPr/>
          </p:nvSpPr>
          <p:spPr>
            <a:xfrm>
              <a:off x="4394882" y="5028993"/>
              <a:ext cx="2159566" cy="307777"/>
            </a:xfrm>
            <a:prstGeom prst="rect">
              <a:avLst/>
            </a:prstGeom>
            <a:noFill/>
          </p:spPr>
          <p:txBody>
            <a:bodyPr wrap="none" rtlCol="0">
              <a:spAutoFit/>
            </a:bodyPr>
            <a:lstStyle/>
            <a:p>
              <a:pPr algn="l"/>
              <a:r>
                <a:rPr kumimoji="1" lang="zh-CN" altLang="en-US" sz="1400" dirty="0"/>
                <a:t>总线标准化，合并控制器</a:t>
              </a:r>
              <a:endParaRPr kumimoji="1" lang="ja-JP" altLang="en-US" sz="1400" dirty="0"/>
            </a:p>
          </p:txBody>
        </p:sp>
        <p:grpSp>
          <p:nvGrpSpPr>
            <p:cNvPr id="7" name="グループ化 6">
              <a:extLst>
                <a:ext uri="{FF2B5EF4-FFF2-40B4-BE49-F238E27FC236}">
                  <a16:creationId xmlns:a16="http://schemas.microsoft.com/office/drawing/2014/main" id="{B6399A40-FD6A-2833-16BD-CD7B16CA3C4E}"/>
                </a:ext>
              </a:extLst>
            </p:cNvPr>
            <p:cNvGrpSpPr/>
            <p:nvPr/>
          </p:nvGrpSpPr>
          <p:grpSpPr>
            <a:xfrm>
              <a:off x="-467472" y="4601099"/>
              <a:ext cx="6303775" cy="1490662"/>
              <a:chOff x="-467472" y="4601099"/>
              <a:chExt cx="6303775" cy="1490662"/>
            </a:xfrm>
          </p:grpSpPr>
          <p:sp>
            <p:nvSpPr>
              <p:cNvPr id="19" name="テキスト ボックス 18">
                <a:extLst>
                  <a:ext uri="{FF2B5EF4-FFF2-40B4-BE49-F238E27FC236}">
                    <a16:creationId xmlns:a16="http://schemas.microsoft.com/office/drawing/2014/main" id="{C9CD6FBE-0981-7A06-106B-282082AC61B6}"/>
                  </a:ext>
                </a:extLst>
              </p:cNvPr>
              <p:cNvSpPr txBox="1"/>
              <p:nvPr/>
            </p:nvSpPr>
            <p:spPr>
              <a:xfrm>
                <a:off x="4394883" y="5362347"/>
                <a:ext cx="902811" cy="307777"/>
              </a:xfrm>
              <a:prstGeom prst="rect">
                <a:avLst/>
              </a:prstGeom>
              <a:noFill/>
            </p:spPr>
            <p:txBody>
              <a:bodyPr wrap="none" rtlCol="0">
                <a:spAutoFit/>
              </a:bodyPr>
              <a:lstStyle/>
              <a:p>
                <a:pPr algn="l"/>
                <a:r>
                  <a:rPr kumimoji="1" lang="zh-CN" altLang="en-US" sz="1400" dirty="0"/>
                  <a:t>总线技术</a:t>
                </a:r>
                <a:endParaRPr kumimoji="1" lang="ja-JP" altLang="en-US" sz="1400" dirty="0"/>
              </a:p>
            </p:txBody>
          </p:sp>
          <p:grpSp>
            <p:nvGrpSpPr>
              <p:cNvPr id="6" name="グループ化 5">
                <a:extLst>
                  <a:ext uri="{FF2B5EF4-FFF2-40B4-BE49-F238E27FC236}">
                    <a16:creationId xmlns:a16="http://schemas.microsoft.com/office/drawing/2014/main" id="{5DD0FA9C-E3DA-D618-BCF7-A02A6BAF3B20}"/>
                  </a:ext>
                </a:extLst>
              </p:cNvPr>
              <p:cNvGrpSpPr/>
              <p:nvPr/>
            </p:nvGrpSpPr>
            <p:grpSpPr>
              <a:xfrm>
                <a:off x="-467472" y="4601099"/>
                <a:ext cx="6303775" cy="1490662"/>
                <a:chOff x="-467472" y="4601099"/>
                <a:chExt cx="6303775" cy="1490662"/>
              </a:xfrm>
            </p:grpSpPr>
            <p:graphicFrame>
              <p:nvGraphicFramePr>
                <p:cNvPr id="12" name="図表 11">
                  <a:extLst>
                    <a:ext uri="{FF2B5EF4-FFF2-40B4-BE49-F238E27FC236}">
                      <a16:creationId xmlns:a16="http://schemas.microsoft.com/office/drawing/2014/main" id="{65277BF4-9E15-7589-E5C3-4F5185EB83A6}"/>
                    </a:ext>
                  </a:extLst>
                </p:cNvPr>
                <p:cNvGraphicFramePr/>
                <p:nvPr>
                  <p:extLst>
                    <p:ext uri="{D42A27DB-BD31-4B8C-83A1-F6EECF244321}">
                      <p14:modId xmlns:p14="http://schemas.microsoft.com/office/powerpoint/2010/main" val="2048456149"/>
                    </p:ext>
                  </p:extLst>
                </p:nvPr>
              </p:nvGraphicFramePr>
              <p:xfrm>
                <a:off x="-467472" y="4601099"/>
                <a:ext cx="4862355" cy="1490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テキスト ボックス 17">
                  <a:extLst>
                    <a:ext uri="{FF2B5EF4-FFF2-40B4-BE49-F238E27FC236}">
                      <a16:creationId xmlns:a16="http://schemas.microsoft.com/office/drawing/2014/main" id="{69FE51A4-F4F7-796F-7B27-30C0F10C99AB}"/>
                    </a:ext>
                  </a:extLst>
                </p:cNvPr>
                <p:cNvSpPr txBox="1"/>
                <p:nvPr/>
              </p:nvSpPr>
              <p:spPr>
                <a:xfrm>
                  <a:off x="4394883" y="5650436"/>
                  <a:ext cx="1441420" cy="307777"/>
                </a:xfrm>
                <a:prstGeom prst="rect">
                  <a:avLst/>
                </a:prstGeom>
                <a:noFill/>
              </p:spPr>
              <p:txBody>
                <a:bodyPr wrap="none" rtlCol="0">
                  <a:spAutoFit/>
                </a:bodyPr>
                <a:lstStyle/>
                <a:p>
                  <a:pPr algn="l"/>
                  <a:r>
                    <a:rPr kumimoji="1" lang="zh-CN" altLang="en-US" sz="1400" dirty="0"/>
                    <a:t>点对点单一通信</a:t>
                  </a:r>
                  <a:endParaRPr kumimoji="1" lang="ja-JP" altLang="en-US" sz="1400" dirty="0"/>
                </a:p>
              </p:txBody>
            </p:sp>
            <p:cxnSp>
              <p:nvCxnSpPr>
                <p:cNvPr id="22" name="直線コネクタ 21">
                  <a:extLst>
                    <a:ext uri="{FF2B5EF4-FFF2-40B4-BE49-F238E27FC236}">
                      <a16:creationId xmlns:a16="http://schemas.microsoft.com/office/drawing/2014/main" id="{7DFFFBE0-C7F0-2190-773B-A8126CE0C436}"/>
                    </a:ext>
                  </a:extLst>
                </p:cNvPr>
                <p:cNvCxnSpPr>
                  <a:endCxn id="18" idx="1"/>
                </p:cNvCxnSpPr>
                <p:nvPr/>
              </p:nvCxnSpPr>
              <p:spPr>
                <a:xfrm>
                  <a:off x="959667" y="5804324"/>
                  <a:ext cx="3435216" cy="1"/>
                </a:xfrm>
                <a:prstGeom prst="line">
                  <a:avLst/>
                </a:prstGeom>
                <a:ln w="9525">
                  <a:solidFill>
                    <a:schemeClr val="accent1"/>
                  </a:solidFill>
                  <a:prstDash val="dashDot"/>
                </a:ln>
              </p:spPr>
              <p:style>
                <a:lnRef idx="1">
                  <a:schemeClr val="accent1"/>
                </a:lnRef>
                <a:fillRef idx="0">
                  <a:schemeClr val="accent1"/>
                </a:fillRef>
                <a:effectRef idx="0">
                  <a:schemeClr val="accent1"/>
                </a:effectRef>
                <a:fontRef idx="minor">
                  <a:schemeClr val="tx1"/>
                </a:fontRef>
              </p:style>
            </p:cxnSp>
          </p:grpSp>
          <p:cxnSp>
            <p:nvCxnSpPr>
              <p:cNvPr id="23" name="直線コネクタ 22">
                <a:extLst>
                  <a:ext uri="{FF2B5EF4-FFF2-40B4-BE49-F238E27FC236}">
                    <a16:creationId xmlns:a16="http://schemas.microsoft.com/office/drawing/2014/main" id="{2FC5491A-E512-C077-46AA-82CB39A116F5}"/>
                  </a:ext>
                </a:extLst>
              </p:cNvPr>
              <p:cNvCxnSpPr/>
              <p:nvPr/>
            </p:nvCxnSpPr>
            <p:spPr>
              <a:xfrm>
                <a:off x="2039752" y="5489075"/>
                <a:ext cx="2354400" cy="1"/>
              </a:xfrm>
              <a:prstGeom prst="line">
                <a:avLst/>
              </a:prstGeom>
              <a:ln w="9525">
                <a:solidFill>
                  <a:schemeClr val="accent1"/>
                </a:solidFill>
                <a:prstDash val="dashDot"/>
              </a:ln>
            </p:spPr>
            <p:style>
              <a:lnRef idx="1">
                <a:schemeClr val="accent1"/>
              </a:lnRef>
              <a:fillRef idx="0">
                <a:schemeClr val="accent1"/>
              </a:fillRef>
              <a:effectRef idx="0">
                <a:schemeClr val="accent1"/>
              </a:effectRef>
              <a:fontRef idx="minor">
                <a:schemeClr val="tx1"/>
              </a:fontRef>
            </p:style>
          </p:cxnSp>
        </p:grpSp>
        <p:cxnSp>
          <p:nvCxnSpPr>
            <p:cNvPr id="24" name="直線コネクタ 23">
              <a:extLst>
                <a:ext uri="{FF2B5EF4-FFF2-40B4-BE49-F238E27FC236}">
                  <a16:creationId xmlns:a16="http://schemas.microsoft.com/office/drawing/2014/main" id="{FE15610A-3481-19B5-29AF-2AAC57BADF20}"/>
                </a:ext>
              </a:extLst>
            </p:cNvPr>
            <p:cNvCxnSpPr/>
            <p:nvPr/>
          </p:nvCxnSpPr>
          <p:spPr>
            <a:xfrm>
              <a:off x="3168991" y="5199404"/>
              <a:ext cx="1274400" cy="1"/>
            </a:xfrm>
            <a:prstGeom prst="line">
              <a:avLst/>
            </a:prstGeom>
            <a:ln w="9525">
              <a:solidFill>
                <a:schemeClr val="accent1"/>
              </a:solidFill>
              <a:prstDash val="dashDot"/>
            </a:ln>
          </p:spPr>
          <p:style>
            <a:lnRef idx="1">
              <a:schemeClr val="accent1"/>
            </a:lnRef>
            <a:fillRef idx="0">
              <a:schemeClr val="accent1"/>
            </a:fillRef>
            <a:effectRef idx="0">
              <a:schemeClr val="accent1"/>
            </a:effectRef>
            <a:fontRef idx="minor">
              <a:schemeClr val="tx1"/>
            </a:fontRef>
          </p:style>
        </p:cxnSp>
      </p:grpSp>
      <p:sp>
        <p:nvSpPr>
          <p:cNvPr id="11" name="テキスト ボックス 10">
            <a:extLst>
              <a:ext uri="{FF2B5EF4-FFF2-40B4-BE49-F238E27FC236}">
                <a16:creationId xmlns:a16="http://schemas.microsoft.com/office/drawing/2014/main" id="{F78C4D74-DC8E-F383-9C95-4E801FDBED96}"/>
              </a:ext>
            </a:extLst>
          </p:cNvPr>
          <p:cNvSpPr txBox="1"/>
          <p:nvPr/>
        </p:nvSpPr>
        <p:spPr>
          <a:xfrm>
            <a:off x="-25559" y="1363887"/>
            <a:ext cx="6555355" cy="702756"/>
          </a:xfrm>
          <a:prstGeom prst="rect">
            <a:avLst/>
          </a:prstGeom>
          <a:noFill/>
        </p:spPr>
        <p:txBody>
          <a:bodyPr wrap="square" rtlCol="0">
            <a:spAutoFit/>
          </a:bodyPr>
          <a:lstStyle/>
          <a:p>
            <a:pPr marL="216000" lvl="1">
              <a:lnSpc>
                <a:spcPts val="1600"/>
              </a:lnSpc>
              <a:spcBef>
                <a:spcPts val="600"/>
              </a:spcBef>
            </a:pPr>
            <a:r>
              <a:rPr lang="en-US" altLang="ja-JP" sz="1200" dirty="0" err="1">
                <a:latin typeface="+mj-ea"/>
                <a:ea typeface="+mj-ea"/>
                <a:hlinkClick r:id="rId8">
                  <a:extLst>
                    <a:ext uri="{A12FA001-AC4F-418D-AE19-62706E023703}">
                      <ahyp:hlinkClr xmlns:ahyp="http://schemas.microsoft.com/office/drawing/2018/hyperlinkcolor" val="tx"/>
                    </a:ext>
                  </a:extLst>
                </a:hlinkClick>
              </a:rPr>
              <a:t>AutoSAR</a:t>
            </a:r>
            <a:r>
              <a:rPr lang="en-US" altLang="ja-JP" sz="1200" dirty="0">
                <a:latin typeface="+mj-ea"/>
                <a:ea typeface="+mj-ea"/>
              </a:rPr>
              <a:t>,</a:t>
            </a:r>
            <a:r>
              <a:rPr lang="ja-JP" altLang="en-US" sz="1200" dirty="0">
                <a:latin typeface="+mj-ea"/>
                <a:ea typeface="+mj-ea"/>
              </a:rPr>
              <a:t>全称为</a:t>
            </a:r>
            <a:r>
              <a:rPr lang="en-US" altLang="ja-JP" sz="1200" dirty="0">
                <a:latin typeface="+mj-ea"/>
                <a:ea typeface="+mj-ea"/>
              </a:rPr>
              <a:t>Automotive Open System Architecture(</a:t>
            </a:r>
            <a:r>
              <a:rPr lang="ja-JP" altLang="en-US" sz="1200" dirty="0">
                <a:latin typeface="+mj-ea"/>
                <a:ea typeface="+mj-ea"/>
              </a:rPr>
              <a:t>汽车开放系统架构</a:t>
            </a:r>
            <a:r>
              <a:rPr lang="en-US" altLang="ja-JP" sz="1200" dirty="0">
                <a:latin typeface="+mj-ea"/>
                <a:ea typeface="+mj-ea"/>
              </a:rPr>
              <a:t>)</a:t>
            </a:r>
            <a:r>
              <a:rPr lang="ja-JP" altLang="en-US" sz="1200" dirty="0">
                <a:latin typeface="+mj-ea"/>
                <a:ea typeface="+mj-ea"/>
              </a:rPr>
              <a:t>。是由全球各家汽车制造商、零部件供应商以及各种研究、服务机构共同参与的一种汽车电子系统的合作开发框架，并建立了一个开放的汽车控制器</a:t>
            </a:r>
            <a:r>
              <a:rPr lang="en-US" altLang="ja-JP" sz="1200" dirty="0">
                <a:latin typeface="+mj-ea"/>
                <a:ea typeface="+mj-ea"/>
              </a:rPr>
              <a:t>(ECU)</a:t>
            </a:r>
            <a:r>
              <a:rPr lang="ja-JP" altLang="en-US" sz="1200" dirty="0">
                <a:latin typeface="+mj-ea"/>
                <a:ea typeface="+mj-ea"/>
              </a:rPr>
              <a:t>标准软件架构。</a:t>
            </a:r>
            <a:endParaRPr lang="en-US" altLang="ja-JP" sz="1200" dirty="0">
              <a:latin typeface="+mj-ea"/>
              <a:ea typeface="+mj-ea"/>
            </a:endParaRPr>
          </a:p>
        </p:txBody>
      </p:sp>
      <p:sp>
        <p:nvSpPr>
          <p:cNvPr id="13" name="テキスト ボックス 12">
            <a:extLst>
              <a:ext uri="{FF2B5EF4-FFF2-40B4-BE49-F238E27FC236}">
                <a16:creationId xmlns:a16="http://schemas.microsoft.com/office/drawing/2014/main" id="{E579CDC0-D220-E766-3326-3E007DC7C55B}"/>
              </a:ext>
            </a:extLst>
          </p:cNvPr>
          <p:cNvSpPr txBox="1"/>
          <p:nvPr/>
        </p:nvSpPr>
        <p:spPr>
          <a:xfrm>
            <a:off x="15359" y="2128265"/>
            <a:ext cx="6555355" cy="913070"/>
          </a:xfrm>
          <a:prstGeom prst="rect">
            <a:avLst/>
          </a:prstGeom>
          <a:noFill/>
        </p:spPr>
        <p:txBody>
          <a:bodyPr wrap="square" rtlCol="0">
            <a:spAutoFit/>
          </a:bodyPr>
          <a:lstStyle/>
          <a:p>
            <a:pPr marL="216000" lvl="1">
              <a:lnSpc>
                <a:spcPts val="1600"/>
              </a:lnSpc>
              <a:spcBef>
                <a:spcPts val="600"/>
              </a:spcBef>
            </a:pPr>
            <a:r>
              <a:rPr lang="en-US" altLang="ja-JP" sz="1200" dirty="0">
                <a:latin typeface="+mj-ea"/>
                <a:ea typeface="+mj-ea"/>
              </a:rPr>
              <a:t>AUTOSAR (</a:t>
            </a:r>
            <a:r>
              <a:rPr lang="en-US" altLang="ja-JP" sz="1200" dirty="0" err="1">
                <a:latin typeface="+mj-ea"/>
                <a:ea typeface="+mj-ea"/>
              </a:rPr>
              <a:t>AUTomotive</a:t>
            </a:r>
            <a:r>
              <a:rPr lang="en-US" altLang="ja-JP" sz="1200" dirty="0">
                <a:latin typeface="+mj-ea"/>
                <a:ea typeface="+mj-ea"/>
              </a:rPr>
              <a:t> Open System </a:t>
            </a:r>
            <a:r>
              <a:rPr lang="en-US" altLang="ja-JP" sz="1200" dirty="0" err="1">
                <a:latin typeface="+mj-ea"/>
                <a:ea typeface="+mj-ea"/>
              </a:rPr>
              <a:t>ARchitecture</a:t>
            </a:r>
            <a:r>
              <a:rPr lang="en-US" altLang="ja-JP" sz="1200" dirty="0">
                <a:latin typeface="+mj-ea"/>
                <a:ea typeface="+mj-ea"/>
              </a:rPr>
              <a:t>) is a global partnership of leading companies in the automotive and software industry to </a:t>
            </a:r>
            <a:r>
              <a:rPr lang="en-US" altLang="ja-JP" sz="1200" b="1" dirty="0">
                <a:solidFill>
                  <a:srgbClr val="FF0000"/>
                </a:solidFill>
                <a:latin typeface="+mj-ea"/>
                <a:ea typeface="+mj-ea"/>
              </a:rPr>
              <a:t>develop and establish the standardized software framework</a:t>
            </a:r>
            <a:r>
              <a:rPr lang="en-US" altLang="ja-JP" sz="1200" dirty="0">
                <a:latin typeface="+mj-ea"/>
                <a:ea typeface="+mj-ea"/>
              </a:rPr>
              <a:t> and </a:t>
            </a:r>
            <a:r>
              <a:rPr lang="en-US" altLang="ja-JP" sz="1200" b="1" dirty="0">
                <a:solidFill>
                  <a:srgbClr val="FF0000"/>
                </a:solidFill>
                <a:latin typeface="+mj-ea"/>
                <a:ea typeface="+mj-ea"/>
              </a:rPr>
              <a:t>open E/E system architecture for intelligent mobility</a:t>
            </a:r>
            <a:r>
              <a:rPr lang="en-US" altLang="ja-JP" sz="1200" dirty="0">
                <a:latin typeface="+mj-ea"/>
                <a:ea typeface="+mj-ea"/>
              </a:rPr>
              <a:t>.</a:t>
            </a:r>
          </a:p>
        </p:txBody>
      </p:sp>
      <p:pic>
        <p:nvPicPr>
          <p:cNvPr id="15" name="図 14">
            <a:extLst>
              <a:ext uri="{FF2B5EF4-FFF2-40B4-BE49-F238E27FC236}">
                <a16:creationId xmlns:a16="http://schemas.microsoft.com/office/drawing/2014/main" id="{0A4BB36D-B5DE-A8E1-C779-10BD4524077B}"/>
              </a:ext>
            </a:extLst>
          </p:cNvPr>
          <p:cNvPicPr>
            <a:picLocks noChangeAspect="1"/>
          </p:cNvPicPr>
          <p:nvPr/>
        </p:nvPicPr>
        <p:blipFill>
          <a:blip r:embed="rId9"/>
          <a:stretch>
            <a:fillRect/>
          </a:stretch>
        </p:blipFill>
        <p:spPr>
          <a:xfrm>
            <a:off x="6935327" y="3174877"/>
            <a:ext cx="4481475" cy="2322432"/>
          </a:xfrm>
          <a:prstGeom prst="rect">
            <a:avLst/>
          </a:prstGeom>
        </p:spPr>
      </p:pic>
    </p:spTree>
    <p:extLst>
      <p:ext uri="{BB962C8B-B14F-4D97-AF65-F5344CB8AC3E}">
        <p14:creationId xmlns:p14="http://schemas.microsoft.com/office/powerpoint/2010/main" val="308060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1"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6441356D-991D-8F21-B09E-E30A04657CAA}"/>
              </a:ext>
            </a:extLst>
          </p:cNvPr>
          <p:cNvPicPr>
            <a:picLocks noChangeAspect="1"/>
          </p:cNvPicPr>
          <p:nvPr/>
        </p:nvPicPr>
        <p:blipFill>
          <a:blip r:embed="rId3"/>
          <a:stretch>
            <a:fillRect/>
          </a:stretch>
        </p:blipFill>
        <p:spPr>
          <a:xfrm>
            <a:off x="5531985" y="2110906"/>
            <a:ext cx="5538787" cy="2270469"/>
          </a:xfrm>
          <a:prstGeom prst="rect">
            <a:avLst/>
          </a:prstGeom>
        </p:spPr>
      </p:pic>
      <p:pic>
        <p:nvPicPr>
          <p:cNvPr id="12" name="図 11">
            <a:extLst>
              <a:ext uri="{FF2B5EF4-FFF2-40B4-BE49-F238E27FC236}">
                <a16:creationId xmlns:a16="http://schemas.microsoft.com/office/drawing/2014/main" id="{E7402A28-00E2-1F0B-B0B1-B30CF6EE77E4}"/>
              </a:ext>
            </a:extLst>
          </p:cNvPr>
          <p:cNvPicPr>
            <a:picLocks noChangeAspect="1"/>
          </p:cNvPicPr>
          <p:nvPr/>
        </p:nvPicPr>
        <p:blipFill>
          <a:blip r:embed="rId4"/>
          <a:stretch>
            <a:fillRect/>
          </a:stretch>
        </p:blipFill>
        <p:spPr>
          <a:xfrm>
            <a:off x="5582785" y="4446555"/>
            <a:ext cx="5538787" cy="2063620"/>
          </a:xfrm>
          <a:prstGeom prst="rect">
            <a:avLst/>
          </a:prstGeom>
        </p:spPr>
      </p:pic>
      <p:sp>
        <p:nvSpPr>
          <p:cNvPr id="4" name="フッター プレースホルダー 3">
            <a:extLst>
              <a:ext uri="{FF2B5EF4-FFF2-40B4-BE49-F238E27FC236}">
                <a16:creationId xmlns:a16="http://schemas.microsoft.com/office/drawing/2014/main" id="{0B293931-563F-4E70-8C34-4DED0246D419}"/>
              </a:ext>
            </a:extLst>
          </p:cNvPr>
          <p:cNvSpPr>
            <a:spLocks noGrp="1"/>
          </p:cNvSpPr>
          <p:nvPr>
            <p:ph type="ftr" sz="quarter" idx="11"/>
          </p:nvPr>
        </p:nvSpPr>
        <p:spPr/>
        <p:txBody>
          <a:bodyPr/>
          <a:lstStyle/>
          <a:p>
            <a:r>
              <a:rPr kumimoji="1" lang="en-US" altLang="ja-JP" dirty="0"/>
              <a:t>Copyright 2023 NANJING FUJITSU NANDA SOFTWARE TECHNOLOGY CO., LTD.</a:t>
            </a:r>
            <a:endParaRPr kumimoji="1" lang="ja-JP" altLang="en-US" dirty="0"/>
          </a:p>
        </p:txBody>
      </p:sp>
      <p:sp>
        <p:nvSpPr>
          <p:cNvPr id="5" name="スライド番号プレースホルダー 4">
            <a:extLst>
              <a:ext uri="{FF2B5EF4-FFF2-40B4-BE49-F238E27FC236}">
                <a16:creationId xmlns:a16="http://schemas.microsoft.com/office/drawing/2014/main" id="{0DBDBF6F-9E68-4162-AEBB-DD4B8FA7CACD}"/>
              </a:ext>
            </a:extLst>
          </p:cNvPr>
          <p:cNvSpPr>
            <a:spLocks noGrp="1"/>
          </p:cNvSpPr>
          <p:nvPr>
            <p:ph type="sldNum" sz="quarter" idx="12"/>
          </p:nvPr>
        </p:nvSpPr>
        <p:spPr/>
        <p:txBody>
          <a:bodyPr/>
          <a:lstStyle/>
          <a:p>
            <a:fld id="{A02DC6B2-881B-4E78-B714-33EC546F67FA}" type="slidenum">
              <a:rPr kumimoji="1" lang="ja-JP" altLang="en-US" smtClean="0"/>
              <a:t>4</a:t>
            </a:fld>
            <a:endParaRPr kumimoji="1" lang="ja-JP" altLang="en-US"/>
          </a:p>
        </p:txBody>
      </p:sp>
      <p:sp>
        <p:nvSpPr>
          <p:cNvPr id="7" name="タイトル 1">
            <a:extLst>
              <a:ext uri="{FF2B5EF4-FFF2-40B4-BE49-F238E27FC236}">
                <a16:creationId xmlns:a16="http://schemas.microsoft.com/office/drawing/2014/main" id="{861EB2DC-FA8A-D397-C282-AF054A9B9843}"/>
              </a:ext>
            </a:extLst>
          </p:cNvPr>
          <p:cNvSpPr>
            <a:spLocks noGrp="1"/>
          </p:cNvSpPr>
          <p:nvPr>
            <p:ph type="title"/>
          </p:nvPr>
        </p:nvSpPr>
        <p:spPr>
          <a:xfrm>
            <a:off x="312738" y="42863"/>
            <a:ext cx="10318750" cy="874712"/>
          </a:xfrm>
        </p:spPr>
        <p:txBody>
          <a:bodyPr>
            <a:normAutofit/>
          </a:bodyPr>
          <a:lstStyle/>
          <a:p>
            <a:pPr algn="l"/>
            <a:r>
              <a:rPr lang="en-US" altLang="zh-CN" sz="2800" dirty="0">
                <a:effectLst/>
                <a:latin typeface="Microsoft YaHei" panose="020B0503020204020204" pitchFamily="34" charset="-122"/>
                <a:ea typeface="游ゴシック" panose="020B0400000000000000" pitchFamily="50" charset="-128"/>
                <a:cs typeface="ＭＳ Ｐゴシック" panose="020B0600070205080204" pitchFamily="50" charset="-128"/>
              </a:rPr>
              <a:t>CP AUTOSAR </a:t>
            </a:r>
            <a:endParaRPr lang="ja-JP" altLang="ja-JP" sz="28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p:txBody>
      </p:sp>
      <p:sp>
        <p:nvSpPr>
          <p:cNvPr id="9" name="テキスト ボックス 8">
            <a:extLst>
              <a:ext uri="{FF2B5EF4-FFF2-40B4-BE49-F238E27FC236}">
                <a16:creationId xmlns:a16="http://schemas.microsoft.com/office/drawing/2014/main" id="{A59BA4D4-7B83-9A28-8590-48BC38557FFD}"/>
              </a:ext>
            </a:extLst>
          </p:cNvPr>
          <p:cNvSpPr txBox="1"/>
          <p:nvPr/>
        </p:nvSpPr>
        <p:spPr>
          <a:xfrm>
            <a:off x="59018" y="1204119"/>
            <a:ext cx="4564938" cy="1383969"/>
          </a:xfrm>
          <a:prstGeom prst="rect">
            <a:avLst/>
          </a:prstGeom>
          <a:noFill/>
        </p:spPr>
        <p:txBody>
          <a:bodyPr wrap="square" rtlCol="0">
            <a:spAutoFit/>
          </a:bodyPr>
          <a:lstStyle/>
          <a:p>
            <a:pPr marL="228594" indent="-287993" defTabSz="914377">
              <a:lnSpc>
                <a:spcPct val="90000"/>
              </a:lnSpc>
              <a:spcBef>
                <a:spcPts val="1000"/>
              </a:spcBef>
              <a:buClr>
                <a:schemeClr val="accent4"/>
              </a:buClr>
              <a:buSzPct val="130000"/>
              <a:buFont typeface="Wingdings" panose="05000000000000000000" pitchFamily="2" charset="2"/>
              <a:buChar char="Ø"/>
            </a:pPr>
            <a:r>
              <a:rPr kumimoji="1" lang="en-US" altLang="zh-CN" sz="1400" b="1" dirty="0" err="1">
                <a:latin typeface="+mj-ea"/>
                <a:ea typeface="+mj-ea"/>
              </a:rPr>
              <a:t>Autosar</a:t>
            </a:r>
            <a:r>
              <a:rPr kumimoji="1" lang="zh-CN" altLang="en-US" sz="1400" b="1" dirty="0">
                <a:latin typeface="+mj-ea"/>
                <a:ea typeface="+mj-ea"/>
              </a:rPr>
              <a:t>标准软件架构（</a:t>
            </a:r>
            <a:r>
              <a:rPr kumimoji="1" lang="en-US" altLang="zh-CN" sz="1400" b="1" dirty="0">
                <a:latin typeface="+mj-ea"/>
                <a:ea typeface="+mj-ea"/>
              </a:rPr>
              <a:t>CP</a:t>
            </a:r>
            <a:r>
              <a:rPr kumimoji="1" lang="zh-CN" altLang="en-US" sz="1400" b="1" dirty="0">
                <a:latin typeface="+mj-ea"/>
                <a:ea typeface="+mj-ea"/>
              </a:rPr>
              <a:t>）</a:t>
            </a:r>
            <a:endParaRPr lang="en-US" altLang="zh-CN" sz="1200" dirty="0">
              <a:latin typeface="+mj-ea"/>
              <a:ea typeface="+mj-ea"/>
            </a:endParaRPr>
          </a:p>
          <a:p>
            <a:pPr>
              <a:lnSpc>
                <a:spcPts val="1600"/>
              </a:lnSpc>
              <a:spcBef>
                <a:spcPts val="600"/>
              </a:spcBef>
            </a:pPr>
            <a:r>
              <a:rPr lang="en-US" altLang="zh-CN" sz="1200" dirty="0">
                <a:latin typeface="+mj-ea"/>
                <a:ea typeface="+mj-ea"/>
              </a:rPr>
              <a:t>AUTOSAR</a:t>
            </a:r>
            <a:r>
              <a:rPr lang="zh-CN" altLang="en-US" sz="1200" dirty="0">
                <a:latin typeface="+mj-ea"/>
                <a:ea typeface="+mj-ea"/>
              </a:rPr>
              <a:t>架构从底层至应用层可以分为：</a:t>
            </a:r>
            <a:endParaRPr lang="en-US" altLang="zh-CN" sz="1200" dirty="0">
              <a:latin typeface="+mj-ea"/>
              <a:ea typeface="+mj-ea"/>
            </a:endParaRPr>
          </a:p>
          <a:p>
            <a:pPr marL="171450" indent="-171450">
              <a:lnSpc>
                <a:spcPts val="1600"/>
              </a:lnSpc>
              <a:buClr>
                <a:schemeClr val="accent4"/>
              </a:buClr>
              <a:buFont typeface="Arial" panose="020B0604020202020204" pitchFamily="34" charset="0"/>
              <a:buChar char="•"/>
            </a:pPr>
            <a:r>
              <a:rPr lang="ja-JP" altLang="en-US" sz="1200" dirty="0">
                <a:latin typeface="+mj-ea"/>
                <a:ea typeface="+mj-ea"/>
              </a:rPr>
              <a:t>微控制器抽象层</a:t>
            </a:r>
          </a:p>
          <a:p>
            <a:pPr marL="171450" indent="-171450">
              <a:lnSpc>
                <a:spcPts val="1600"/>
              </a:lnSpc>
              <a:buClr>
                <a:schemeClr val="accent4"/>
              </a:buClr>
              <a:buFont typeface="Arial" panose="020B0604020202020204" pitchFamily="34" charset="0"/>
              <a:buChar char="•"/>
            </a:pPr>
            <a:r>
              <a:rPr lang="ja-JP" altLang="en-US" sz="1200" dirty="0">
                <a:latin typeface="+mj-ea"/>
                <a:ea typeface="+mj-ea"/>
              </a:rPr>
              <a:t>基础软件层</a:t>
            </a:r>
          </a:p>
          <a:p>
            <a:pPr marL="171450" indent="-171450">
              <a:lnSpc>
                <a:spcPts val="1600"/>
              </a:lnSpc>
              <a:buClr>
                <a:schemeClr val="accent4"/>
              </a:buClr>
              <a:buFont typeface="Arial" panose="020B0604020202020204" pitchFamily="34" charset="0"/>
              <a:buChar char="•"/>
            </a:pPr>
            <a:r>
              <a:rPr lang="ja-JP" altLang="en-US" sz="1200" dirty="0">
                <a:latin typeface="+mj-ea"/>
                <a:ea typeface="+mj-ea"/>
              </a:rPr>
              <a:t>运行环境</a:t>
            </a:r>
            <a:r>
              <a:rPr lang="en-US" altLang="ja-JP" sz="1200" dirty="0">
                <a:latin typeface="+mj-ea"/>
                <a:ea typeface="+mj-ea"/>
              </a:rPr>
              <a:t>RTE</a:t>
            </a:r>
            <a:endParaRPr lang="ja-JP" altLang="en-US" sz="1200" dirty="0">
              <a:latin typeface="+mj-ea"/>
              <a:ea typeface="+mj-ea"/>
            </a:endParaRPr>
          </a:p>
          <a:p>
            <a:pPr marL="171450" indent="-171450">
              <a:lnSpc>
                <a:spcPts val="1600"/>
              </a:lnSpc>
              <a:buClr>
                <a:schemeClr val="accent4"/>
              </a:buClr>
              <a:buFont typeface="Arial" panose="020B0604020202020204" pitchFamily="34" charset="0"/>
              <a:buChar char="•"/>
            </a:pPr>
            <a:r>
              <a:rPr lang="ja-JP" altLang="en-US" sz="1200" dirty="0">
                <a:latin typeface="+mj-ea"/>
                <a:ea typeface="+mj-ea"/>
              </a:rPr>
              <a:t>应用软件层</a:t>
            </a:r>
          </a:p>
        </p:txBody>
      </p:sp>
      <p:pic>
        <p:nvPicPr>
          <p:cNvPr id="15" name="図 14">
            <a:extLst>
              <a:ext uri="{FF2B5EF4-FFF2-40B4-BE49-F238E27FC236}">
                <a16:creationId xmlns:a16="http://schemas.microsoft.com/office/drawing/2014/main" id="{783552EE-D015-0021-97E1-CBE936B314A1}"/>
              </a:ext>
            </a:extLst>
          </p:cNvPr>
          <p:cNvPicPr>
            <a:picLocks noChangeAspect="1"/>
          </p:cNvPicPr>
          <p:nvPr/>
        </p:nvPicPr>
        <p:blipFill>
          <a:blip r:embed="rId5"/>
          <a:stretch>
            <a:fillRect/>
          </a:stretch>
        </p:blipFill>
        <p:spPr>
          <a:xfrm>
            <a:off x="307200" y="2576176"/>
            <a:ext cx="4420664" cy="3838998"/>
          </a:xfrm>
          <a:prstGeom prst="rect">
            <a:avLst/>
          </a:prstGeom>
        </p:spPr>
      </p:pic>
      <p:sp>
        <p:nvSpPr>
          <p:cNvPr id="17" name="テキスト ボックス 16">
            <a:extLst>
              <a:ext uri="{FF2B5EF4-FFF2-40B4-BE49-F238E27FC236}">
                <a16:creationId xmlns:a16="http://schemas.microsoft.com/office/drawing/2014/main" id="{91E40E2B-1DD0-FED5-8A3B-7D2C924D00CD}"/>
              </a:ext>
            </a:extLst>
          </p:cNvPr>
          <p:cNvSpPr txBox="1"/>
          <p:nvPr/>
        </p:nvSpPr>
        <p:spPr>
          <a:xfrm>
            <a:off x="2614611" y="1812550"/>
            <a:ext cx="2352241" cy="646331"/>
          </a:xfrm>
          <a:prstGeom prst="rect">
            <a:avLst/>
          </a:prstGeom>
          <a:noFill/>
        </p:spPr>
        <p:txBody>
          <a:bodyPr wrap="square" rtlCol="0">
            <a:spAutoFit/>
          </a:bodyPr>
          <a:lstStyle/>
          <a:p>
            <a:pPr marL="228600" indent="-228600" algn="l">
              <a:buFont typeface="+mj-ea"/>
              <a:buAutoNum type="circleNumDbPlain"/>
            </a:pPr>
            <a:r>
              <a:rPr lang="ja-JP" altLang="en-US" sz="1200" dirty="0">
                <a:latin typeface="+mj-ea"/>
                <a:ea typeface="+mj-ea"/>
              </a:rPr>
              <a:t>软硬件解耦</a:t>
            </a:r>
          </a:p>
          <a:p>
            <a:pPr marL="228600" indent="-228600">
              <a:buFont typeface="+mj-ea"/>
              <a:buAutoNum type="circleNumDbPlain"/>
            </a:pPr>
            <a:r>
              <a:rPr lang="zh-CN" altLang="en-US" sz="1200" dirty="0">
                <a:latin typeface="+mj-ea"/>
                <a:ea typeface="+mj-ea"/>
              </a:rPr>
              <a:t>统一的接口，提高团队合作</a:t>
            </a:r>
          </a:p>
          <a:p>
            <a:pPr marL="228600" indent="-228600">
              <a:buFont typeface="+mj-ea"/>
              <a:buAutoNum type="circleNumDbPlain"/>
            </a:pPr>
            <a:r>
              <a:rPr lang="zh-CN" altLang="en-US" sz="1200" dirty="0">
                <a:latin typeface="+mj-ea"/>
                <a:ea typeface="+mj-ea"/>
              </a:rPr>
              <a:t>代码的可移植增强</a:t>
            </a:r>
          </a:p>
        </p:txBody>
      </p:sp>
      <p:sp>
        <p:nvSpPr>
          <p:cNvPr id="18" name="矢印: 右 17">
            <a:extLst>
              <a:ext uri="{FF2B5EF4-FFF2-40B4-BE49-F238E27FC236}">
                <a16:creationId xmlns:a16="http://schemas.microsoft.com/office/drawing/2014/main" id="{6B77C2A9-1B0C-FDA3-70D0-63D4B271A69D}"/>
              </a:ext>
            </a:extLst>
          </p:cNvPr>
          <p:cNvSpPr/>
          <p:nvPr/>
        </p:nvSpPr>
        <p:spPr>
          <a:xfrm>
            <a:off x="1842121" y="2057400"/>
            <a:ext cx="467591" cy="221841"/>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32" name="テキスト ボックス 31">
            <a:extLst>
              <a:ext uri="{FF2B5EF4-FFF2-40B4-BE49-F238E27FC236}">
                <a16:creationId xmlns:a16="http://schemas.microsoft.com/office/drawing/2014/main" id="{28873856-8F73-739E-8137-BAAF3B6EA07F}"/>
              </a:ext>
            </a:extLst>
          </p:cNvPr>
          <p:cNvSpPr txBox="1"/>
          <p:nvPr/>
        </p:nvSpPr>
        <p:spPr>
          <a:xfrm>
            <a:off x="5328129" y="1791067"/>
            <a:ext cx="6340197" cy="400110"/>
          </a:xfrm>
          <a:prstGeom prst="rect">
            <a:avLst/>
          </a:prstGeom>
          <a:noFill/>
        </p:spPr>
        <p:txBody>
          <a:bodyPr wrap="none" rtlCol="0">
            <a:spAutoFit/>
          </a:bodyPr>
          <a:lstStyle/>
          <a:p>
            <a:pPr algn="l"/>
            <a:r>
              <a:rPr lang="zh-CN" altLang="en-US" sz="2000" b="0" i="0" dirty="0">
                <a:solidFill>
                  <a:srgbClr val="FF0000"/>
                </a:solidFill>
                <a:effectLst/>
                <a:latin typeface="+mn-ea"/>
              </a:rPr>
              <a:t>未来汽车发展趋势：自动化、互联化、电动化和共享化</a:t>
            </a:r>
            <a:endParaRPr kumimoji="1" lang="ja-JP" altLang="en-US" sz="2000" dirty="0">
              <a:solidFill>
                <a:srgbClr val="FF0000"/>
              </a:solidFill>
              <a:latin typeface="+mn-ea"/>
            </a:endParaRPr>
          </a:p>
        </p:txBody>
      </p:sp>
      <p:sp>
        <p:nvSpPr>
          <p:cNvPr id="33" name="テキスト ボックス 32">
            <a:extLst>
              <a:ext uri="{FF2B5EF4-FFF2-40B4-BE49-F238E27FC236}">
                <a16:creationId xmlns:a16="http://schemas.microsoft.com/office/drawing/2014/main" id="{47B7EB64-CB71-94B1-5889-F5D16C71F2DF}"/>
              </a:ext>
            </a:extLst>
          </p:cNvPr>
          <p:cNvSpPr txBox="1"/>
          <p:nvPr/>
        </p:nvSpPr>
        <p:spPr>
          <a:xfrm>
            <a:off x="3974610" y="1273662"/>
            <a:ext cx="1761390" cy="400110"/>
          </a:xfrm>
          <a:prstGeom prst="rect">
            <a:avLst/>
          </a:prstGeom>
          <a:noFill/>
        </p:spPr>
        <p:txBody>
          <a:bodyPr wrap="square" rtlCol="0">
            <a:spAutoFit/>
          </a:bodyPr>
          <a:lstStyle/>
          <a:p>
            <a:pPr algn="l"/>
            <a:r>
              <a:rPr lang="zh-CN" altLang="en-US" sz="2000" b="0" i="0" dirty="0">
                <a:solidFill>
                  <a:srgbClr val="FF0000"/>
                </a:solidFill>
                <a:effectLst/>
                <a:latin typeface="+mn-ea"/>
              </a:rPr>
              <a:t>算力低</a:t>
            </a:r>
            <a:endParaRPr kumimoji="1" lang="ja-JP" altLang="en-US" sz="2000" dirty="0">
              <a:solidFill>
                <a:srgbClr val="FF0000"/>
              </a:solidFill>
              <a:latin typeface="+mn-ea"/>
            </a:endParaRPr>
          </a:p>
        </p:txBody>
      </p:sp>
      <p:sp>
        <p:nvSpPr>
          <p:cNvPr id="2" name="テキスト ボックス 1">
            <a:extLst>
              <a:ext uri="{FF2B5EF4-FFF2-40B4-BE49-F238E27FC236}">
                <a16:creationId xmlns:a16="http://schemas.microsoft.com/office/drawing/2014/main" id="{D6C068FF-98AE-B253-2A39-C8A13F0FBA55}"/>
              </a:ext>
            </a:extLst>
          </p:cNvPr>
          <p:cNvSpPr txBox="1"/>
          <p:nvPr/>
        </p:nvSpPr>
        <p:spPr>
          <a:xfrm>
            <a:off x="5531985" y="1070623"/>
            <a:ext cx="5932487" cy="830997"/>
          </a:xfrm>
          <a:prstGeom prst="rect">
            <a:avLst/>
          </a:prstGeom>
          <a:noFill/>
        </p:spPr>
        <p:txBody>
          <a:bodyPr wrap="square" rtlCol="0">
            <a:spAutoFit/>
          </a:bodyPr>
          <a:lstStyle/>
          <a:p>
            <a:pPr algn="l"/>
            <a:r>
              <a:rPr lang="en-US" altLang="zh-CN" sz="1200" dirty="0">
                <a:latin typeface="+mj-ea"/>
                <a:ea typeface="+mj-ea"/>
              </a:rPr>
              <a:t>AUTOSAR</a:t>
            </a:r>
            <a:r>
              <a:rPr lang="zh-CN" altLang="en-US" sz="1200" dirty="0">
                <a:latin typeface="+mj-ea"/>
                <a:ea typeface="+mj-ea"/>
              </a:rPr>
              <a:t>标准平台由于采用开放式架构和纵向分层、横向模块化架构，不仅提高了开发效率、降低开发成本，同时保障了车辆的安全性与一致性。</a:t>
            </a:r>
            <a:r>
              <a:rPr lang="en-US" altLang="zh-CN" sz="1200" dirty="0">
                <a:latin typeface="+mj-ea"/>
                <a:ea typeface="+mj-ea"/>
              </a:rPr>
              <a:t>AUTOSAR</a:t>
            </a:r>
            <a:r>
              <a:rPr lang="zh-CN" altLang="en-US" sz="1200" dirty="0">
                <a:latin typeface="+mj-ea"/>
                <a:ea typeface="+mj-ea"/>
              </a:rPr>
              <a:t>组织发展至今，得到了越来越多的行业认可，目前已有超过</a:t>
            </a:r>
            <a:r>
              <a:rPr lang="en-US" altLang="zh-CN" sz="1200" dirty="0">
                <a:latin typeface="+mj-ea"/>
                <a:ea typeface="+mj-ea"/>
              </a:rPr>
              <a:t>280</a:t>
            </a:r>
            <a:r>
              <a:rPr lang="zh-CN" altLang="en-US" sz="1200" dirty="0">
                <a:latin typeface="+mj-ea"/>
                <a:ea typeface="+mj-ea"/>
              </a:rPr>
              <a:t>家的整车、零部件、软件、硬件等领域的成员。</a:t>
            </a:r>
            <a:endParaRPr lang="ja-JP" altLang="en-US" sz="1200" dirty="0">
              <a:latin typeface="+mj-ea"/>
              <a:ea typeface="+mj-ea"/>
            </a:endParaRPr>
          </a:p>
        </p:txBody>
      </p:sp>
    </p:spTree>
    <p:extLst>
      <p:ext uri="{BB962C8B-B14F-4D97-AF65-F5344CB8AC3E}">
        <p14:creationId xmlns:p14="http://schemas.microsoft.com/office/powerpoint/2010/main" val="284512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32" grpId="0"/>
      <p:bldP spid="33"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B293931-563F-4E70-8C34-4DED0246D419}"/>
              </a:ext>
            </a:extLst>
          </p:cNvPr>
          <p:cNvSpPr>
            <a:spLocks noGrp="1"/>
          </p:cNvSpPr>
          <p:nvPr>
            <p:ph type="ftr" sz="quarter" idx="11"/>
          </p:nvPr>
        </p:nvSpPr>
        <p:spPr/>
        <p:txBody>
          <a:bodyPr/>
          <a:lstStyle/>
          <a:p>
            <a:r>
              <a:rPr kumimoji="1" lang="en-US" altLang="ja-JP" dirty="0"/>
              <a:t>Copyright 2023 NANJING FUJITSU NANDA SOFTWARE TECHNOLOGY CO., LTD.</a:t>
            </a:r>
            <a:endParaRPr kumimoji="1" lang="ja-JP" altLang="en-US" dirty="0"/>
          </a:p>
        </p:txBody>
      </p:sp>
      <p:sp>
        <p:nvSpPr>
          <p:cNvPr id="5" name="スライド番号プレースホルダー 4">
            <a:extLst>
              <a:ext uri="{FF2B5EF4-FFF2-40B4-BE49-F238E27FC236}">
                <a16:creationId xmlns:a16="http://schemas.microsoft.com/office/drawing/2014/main" id="{0DBDBF6F-9E68-4162-AEBB-DD4B8FA7CACD}"/>
              </a:ext>
            </a:extLst>
          </p:cNvPr>
          <p:cNvSpPr>
            <a:spLocks noGrp="1"/>
          </p:cNvSpPr>
          <p:nvPr>
            <p:ph type="sldNum" sz="quarter" idx="12"/>
          </p:nvPr>
        </p:nvSpPr>
        <p:spPr/>
        <p:txBody>
          <a:bodyPr/>
          <a:lstStyle/>
          <a:p>
            <a:fld id="{A02DC6B2-881B-4E78-B714-33EC546F67FA}" type="slidenum">
              <a:rPr kumimoji="1" lang="ja-JP" altLang="en-US" smtClean="0"/>
              <a:t>5</a:t>
            </a:fld>
            <a:endParaRPr kumimoji="1" lang="ja-JP" altLang="en-US"/>
          </a:p>
        </p:txBody>
      </p:sp>
      <p:sp>
        <p:nvSpPr>
          <p:cNvPr id="13" name="テキスト ボックス 12">
            <a:extLst>
              <a:ext uri="{FF2B5EF4-FFF2-40B4-BE49-F238E27FC236}">
                <a16:creationId xmlns:a16="http://schemas.microsoft.com/office/drawing/2014/main" id="{224FE099-9F06-053D-3CC6-94470B0F29AB}"/>
              </a:ext>
            </a:extLst>
          </p:cNvPr>
          <p:cNvSpPr txBox="1"/>
          <p:nvPr/>
        </p:nvSpPr>
        <p:spPr>
          <a:xfrm>
            <a:off x="0" y="1088594"/>
            <a:ext cx="6235576" cy="1677382"/>
          </a:xfrm>
          <a:prstGeom prst="rect">
            <a:avLst/>
          </a:prstGeom>
          <a:noFill/>
        </p:spPr>
        <p:txBody>
          <a:bodyPr wrap="square" rtlCol="0">
            <a:spAutoFit/>
          </a:bodyPr>
          <a:lstStyle/>
          <a:p>
            <a:pPr marL="216000">
              <a:lnSpc>
                <a:spcPts val="1600"/>
              </a:lnSpc>
              <a:spcBef>
                <a:spcPts val="600"/>
              </a:spcBef>
              <a:buClr>
                <a:schemeClr val="accent4"/>
              </a:buClr>
            </a:pPr>
            <a:r>
              <a:rPr lang="zh-CN" altLang="en-US" sz="1200" b="0" i="0" dirty="0">
                <a:solidFill>
                  <a:srgbClr val="4D4D4D"/>
                </a:solidFill>
                <a:effectLst/>
                <a:latin typeface="+mj-ea"/>
                <a:ea typeface="+mj-ea"/>
              </a:rPr>
              <a:t>传统</a:t>
            </a:r>
            <a:r>
              <a:rPr lang="zh-CN" altLang="en-US" sz="1200" dirty="0">
                <a:solidFill>
                  <a:srgbClr val="4D4D4D"/>
                </a:solidFill>
                <a:latin typeface="+mj-ea"/>
                <a:ea typeface="+mj-ea"/>
              </a:rPr>
              <a:t> </a:t>
            </a:r>
            <a:r>
              <a:rPr lang="en-US" altLang="zh-CN" sz="1200" dirty="0">
                <a:solidFill>
                  <a:srgbClr val="4D4D4D"/>
                </a:solidFill>
                <a:latin typeface="+mj-ea"/>
                <a:ea typeface="+mj-ea"/>
              </a:rPr>
              <a:t>ECU</a:t>
            </a:r>
            <a:r>
              <a:rPr lang="zh-CN" altLang="en-US" sz="1200" b="0" i="0" dirty="0">
                <a:solidFill>
                  <a:srgbClr val="4D4D4D"/>
                </a:solidFill>
                <a:effectLst/>
                <a:latin typeface="+mj-ea"/>
                <a:ea typeface="+mj-ea"/>
              </a:rPr>
              <a:t>主要功能是替代</a:t>
            </a:r>
            <a:r>
              <a:rPr lang="en-US" altLang="zh-CN" sz="1200" b="0" i="0" dirty="0">
                <a:solidFill>
                  <a:srgbClr val="4D4D4D"/>
                </a:solidFill>
                <a:effectLst/>
                <a:latin typeface="+mj-ea"/>
                <a:ea typeface="+mj-ea"/>
              </a:rPr>
              <a:t>/</a:t>
            </a:r>
            <a:r>
              <a:rPr lang="zh-CN" altLang="en-US" sz="1200" b="0" i="0" dirty="0">
                <a:solidFill>
                  <a:srgbClr val="4D4D4D"/>
                </a:solidFill>
                <a:effectLst/>
                <a:latin typeface="+mj-ea"/>
                <a:ea typeface="+mj-ea"/>
              </a:rPr>
              <a:t>增强机电系统。软件主要根据总线的输入信号控制输出信号。很多控制软件在车辆的生命周期内不会有大的变化。</a:t>
            </a:r>
            <a:endParaRPr lang="en-US" altLang="zh-CN" sz="1200" b="0" i="0" dirty="0">
              <a:solidFill>
                <a:srgbClr val="4D4D4D"/>
              </a:solidFill>
              <a:effectLst/>
              <a:latin typeface="+mj-ea"/>
              <a:ea typeface="+mj-ea"/>
            </a:endParaRPr>
          </a:p>
          <a:p>
            <a:pPr marL="216000">
              <a:lnSpc>
                <a:spcPts val="1600"/>
              </a:lnSpc>
              <a:spcBef>
                <a:spcPts val="600"/>
              </a:spcBef>
              <a:buClr>
                <a:schemeClr val="accent4"/>
              </a:buClr>
            </a:pPr>
            <a:r>
              <a:rPr lang="zh-CN" altLang="en-US" sz="1200" b="0" i="0" dirty="0">
                <a:solidFill>
                  <a:srgbClr val="4D4D4D"/>
                </a:solidFill>
                <a:effectLst/>
                <a:latin typeface="+mj-ea"/>
                <a:ea typeface="+mj-ea"/>
              </a:rPr>
              <a:t>但新的技术如自动驾驶，引入了高度复杂、对计算资源要求很高的软件，且必须严格遵守完整性、安全性要求。这些软件实现了环境感知、行为规划、和后端</a:t>
            </a:r>
            <a:r>
              <a:rPr lang="en-US" altLang="zh-CN" sz="1200" b="0" i="0" dirty="0">
                <a:solidFill>
                  <a:srgbClr val="4D4D4D"/>
                </a:solidFill>
                <a:effectLst/>
                <a:latin typeface="+mj-ea"/>
                <a:ea typeface="+mj-ea"/>
              </a:rPr>
              <a:t>/</a:t>
            </a:r>
            <a:r>
              <a:rPr lang="zh-CN" altLang="en-US" sz="1200" b="0" i="0" dirty="0">
                <a:solidFill>
                  <a:srgbClr val="4D4D4D"/>
                </a:solidFill>
                <a:effectLst/>
                <a:latin typeface="+mj-ea"/>
                <a:ea typeface="+mj-ea"/>
              </a:rPr>
              <a:t>基建系统集成等功能。在车辆的生命周期内，软件要不断更新以适配外部系统的更新以及改进功能。</a:t>
            </a:r>
            <a:endParaRPr lang="en-US" altLang="zh-CN" sz="1200" b="0" i="0" dirty="0">
              <a:solidFill>
                <a:srgbClr val="4D4D4D"/>
              </a:solidFill>
              <a:effectLst/>
              <a:latin typeface="+mj-ea"/>
              <a:ea typeface="+mj-ea"/>
            </a:endParaRPr>
          </a:p>
          <a:p>
            <a:pPr marL="387450" indent="-171450">
              <a:lnSpc>
                <a:spcPts val="1600"/>
              </a:lnSpc>
              <a:spcBef>
                <a:spcPts val="600"/>
              </a:spcBef>
              <a:buClr>
                <a:schemeClr val="accent4"/>
              </a:buClr>
              <a:buFont typeface="Wingdings" panose="05000000000000000000" pitchFamily="2" charset="2"/>
              <a:buChar char="u"/>
            </a:pPr>
            <a:r>
              <a:rPr lang="en-US" altLang="zh-CN" sz="1200" b="0" i="0" dirty="0">
                <a:solidFill>
                  <a:srgbClr val="FF0000"/>
                </a:solidFill>
                <a:effectLst/>
                <a:latin typeface="-apple-system"/>
              </a:rPr>
              <a:t>CP </a:t>
            </a:r>
            <a:r>
              <a:rPr lang="zh-CN" altLang="en-US" sz="1200" b="0" i="0" dirty="0">
                <a:solidFill>
                  <a:srgbClr val="FF0000"/>
                </a:solidFill>
                <a:effectLst/>
                <a:latin typeface="-apple-system"/>
              </a:rPr>
              <a:t>标准是针对传统 </a:t>
            </a:r>
            <a:r>
              <a:rPr lang="en-US" altLang="zh-CN" sz="1200" b="0" i="0" dirty="0">
                <a:solidFill>
                  <a:srgbClr val="FF0000"/>
                </a:solidFill>
                <a:effectLst/>
                <a:latin typeface="-apple-system"/>
              </a:rPr>
              <a:t>ECU </a:t>
            </a:r>
            <a:r>
              <a:rPr lang="zh-CN" altLang="en-US" sz="1200" b="0" i="0" dirty="0">
                <a:solidFill>
                  <a:srgbClr val="FF0000"/>
                </a:solidFill>
                <a:effectLst/>
                <a:latin typeface="-apple-system"/>
              </a:rPr>
              <a:t>需求而提出的，无法满足上述新型 </a:t>
            </a:r>
            <a:r>
              <a:rPr lang="en-US" altLang="zh-CN" sz="1200" b="0" i="0" dirty="0">
                <a:solidFill>
                  <a:srgbClr val="FF0000"/>
                </a:solidFill>
                <a:effectLst/>
                <a:latin typeface="-apple-system"/>
              </a:rPr>
              <a:t>ECU </a:t>
            </a:r>
            <a:r>
              <a:rPr lang="zh-CN" altLang="en-US" sz="1200" b="0" i="0" dirty="0">
                <a:solidFill>
                  <a:srgbClr val="FF0000"/>
                </a:solidFill>
                <a:effectLst/>
                <a:latin typeface="-apple-system"/>
              </a:rPr>
              <a:t>的需求，于是 </a:t>
            </a:r>
            <a:r>
              <a:rPr lang="en-US" altLang="zh-CN" sz="1200" b="0" i="0" dirty="0">
                <a:solidFill>
                  <a:srgbClr val="FF0000"/>
                </a:solidFill>
                <a:effectLst/>
                <a:latin typeface="-apple-system"/>
              </a:rPr>
              <a:t>AUTOSAR </a:t>
            </a:r>
            <a:r>
              <a:rPr lang="zh-CN" altLang="en-US" sz="1200" b="0" i="0" dirty="0">
                <a:solidFill>
                  <a:srgbClr val="FF0000"/>
                </a:solidFill>
                <a:effectLst/>
                <a:latin typeface="-apple-system"/>
              </a:rPr>
              <a:t>推出了新的软件平台 </a:t>
            </a:r>
            <a:r>
              <a:rPr lang="en-US" altLang="zh-CN" sz="1200" b="0" i="0" dirty="0">
                <a:solidFill>
                  <a:srgbClr val="FF0000"/>
                </a:solidFill>
                <a:effectLst/>
                <a:latin typeface="-apple-system"/>
              </a:rPr>
              <a:t>AP</a:t>
            </a:r>
            <a:r>
              <a:rPr lang="zh-CN" altLang="en-US" sz="1200" b="0" i="0" dirty="0">
                <a:solidFill>
                  <a:srgbClr val="FF0000"/>
                </a:solidFill>
                <a:effectLst/>
                <a:latin typeface="-apple-system"/>
              </a:rPr>
              <a:t>。</a:t>
            </a:r>
            <a:endParaRPr lang="en-US" altLang="zh-CN" sz="1200" dirty="0">
              <a:solidFill>
                <a:srgbClr val="FF0000"/>
              </a:solidFill>
              <a:latin typeface="+mj-ea"/>
              <a:ea typeface="+mj-ea"/>
            </a:endParaRPr>
          </a:p>
        </p:txBody>
      </p:sp>
      <p:sp>
        <p:nvSpPr>
          <p:cNvPr id="7" name="タイトル 1">
            <a:extLst>
              <a:ext uri="{FF2B5EF4-FFF2-40B4-BE49-F238E27FC236}">
                <a16:creationId xmlns:a16="http://schemas.microsoft.com/office/drawing/2014/main" id="{861EB2DC-FA8A-D397-C282-AF054A9B9843}"/>
              </a:ext>
            </a:extLst>
          </p:cNvPr>
          <p:cNvSpPr>
            <a:spLocks noGrp="1"/>
          </p:cNvSpPr>
          <p:nvPr>
            <p:ph type="title"/>
          </p:nvPr>
        </p:nvSpPr>
        <p:spPr>
          <a:xfrm>
            <a:off x="312738" y="42863"/>
            <a:ext cx="10318750" cy="874712"/>
          </a:xfrm>
        </p:spPr>
        <p:txBody>
          <a:bodyPr>
            <a:normAutofit/>
          </a:bodyPr>
          <a:lstStyle/>
          <a:p>
            <a:pPr algn="l"/>
            <a:r>
              <a:rPr lang="en-US" altLang="zh-CN" sz="2800" dirty="0">
                <a:effectLst/>
                <a:latin typeface="Microsoft YaHei" panose="020B0503020204020204" pitchFamily="34" charset="-122"/>
                <a:ea typeface="游ゴシック" panose="020B0400000000000000" pitchFamily="50" charset="-128"/>
                <a:cs typeface="ＭＳ Ｐゴシック" panose="020B0600070205080204" pitchFamily="50" charset="-128"/>
              </a:rPr>
              <a:t>AP AUTOSAR</a:t>
            </a:r>
            <a:endParaRPr lang="ja-JP" altLang="ja-JP" sz="28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p:txBody>
      </p:sp>
      <p:pic>
        <p:nvPicPr>
          <p:cNvPr id="17" name="図 16">
            <a:extLst>
              <a:ext uri="{FF2B5EF4-FFF2-40B4-BE49-F238E27FC236}">
                <a16:creationId xmlns:a16="http://schemas.microsoft.com/office/drawing/2014/main" id="{DE6BE3AE-C3B4-69DF-F6C1-C46966838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127" y="3046677"/>
            <a:ext cx="6317072" cy="2975432"/>
          </a:xfrm>
          <a:prstGeom prst="rect">
            <a:avLst/>
          </a:prstGeom>
        </p:spPr>
      </p:pic>
      <p:pic>
        <p:nvPicPr>
          <p:cNvPr id="3" name="図 2">
            <a:extLst>
              <a:ext uri="{FF2B5EF4-FFF2-40B4-BE49-F238E27FC236}">
                <a16:creationId xmlns:a16="http://schemas.microsoft.com/office/drawing/2014/main" id="{1C0FC45D-62CF-63C3-30B5-E2E31C8F48C4}"/>
              </a:ext>
            </a:extLst>
          </p:cNvPr>
          <p:cNvPicPr>
            <a:picLocks noChangeAspect="1"/>
          </p:cNvPicPr>
          <p:nvPr/>
        </p:nvPicPr>
        <p:blipFill>
          <a:blip r:embed="rId4"/>
          <a:stretch>
            <a:fillRect/>
          </a:stretch>
        </p:blipFill>
        <p:spPr>
          <a:xfrm>
            <a:off x="7194550" y="3651864"/>
            <a:ext cx="3981450" cy="2740044"/>
          </a:xfrm>
          <a:prstGeom prst="rect">
            <a:avLst/>
          </a:prstGeom>
        </p:spPr>
      </p:pic>
      <p:pic>
        <p:nvPicPr>
          <p:cNvPr id="8" name="図 7">
            <a:extLst>
              <a:ext uri="{FF2B5EF4-FFF2-40B4-BE49-F238E27FC236}">
                <a16:creationId xmlns:a16="http://schemas.microsoft.com/office/drawing/2014/main" id="{F8C5DDBA-00CD-FFF8-07A5-845280CE2B38}"/>
              </a:ext>
            </a:extLst>
          </p:cNvPr>
          <p:cNvPicPr>
            <a:picLocks noChangeAspect="1"/>
          </p:cNvPicPr>
          <p:nvPr/>
        </p:nvPicPr>
        <p:blipFill>
          <a:blip r:embed="rId5"/>
          <a:stretch>
            <a:fillRect/>
          </a:stretch>
        </p:blipFill>
        <p:spPr>
          <a:xfrm>
            <a:off x="7296150" y="981075"/>
            <a:ext cx="3879850" cy="2601517"/>
          </a:xfrm>
          <a:prstGeom prst="rect">
            <a:avLst/>
          </a:prstGeom>
        </p:spPr>
      </p:pic>
    </p:spTree>
    <p:extLst>
      <p:ext uri="{BB962C8B-B14F-4D97-AF65-F5344CB8AC3E}">
        <p14:creationId xmlns:p14="http://schemas.microsoft.com/office/powerpoint/2010/main" val="379061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B293931-563F-4E70-8C34-4DED0246D419}"/>
              </a:ext>
            </a:extLst>
          </p:cNvPr>
          <p:cNvSpPr>
            <a:spLocks noGrp="1"/>
          </p:cNvSpPr>
          <p:nvPr>
            <p:ph type="ftr" sz="quarter" idx="11"/>
          </p:nvPr>
        </p:nvSpPr>
        <p:spPr/>
        <p:txBody>
          <a:bodyPr/>
          <a:lstStyle/>
          <a:p>
            <a:r>
              <a:rPr kumimoji="1" lang="en-US" altLang="ja-JP" dirty="0"/>
              <a:t>Copyright 2023 NANJING FUJITSU NANDA SOFTWARE TECHNOLOGY CO., LTD.</a:t>
            </a:r>
            <a:endParaRPr kumimoji="1" lang="ja-JP" altLang="en-US" dirty="0"/>
          </a:p>
        </p:txBody>
      </p:sp>
      <p:sp>
        <p:nvSpPr>
          <p:cNvPr id="5" name="スライド番号プレースホルダー 4">
            <a:extLst>
              <a:ext uri="{FF2B5EF4-FFF2-40B4-BE49-F238E27FC236}">
                <a16:creationId xmlns:a16="http://schemas.microsoft.com/office/drawing/2014/main" id="{0DBDBF6F-9E68-4162-AEBB-DD4B8FA7CACD}"/>
              </a:ext>
            </a:extLst>
          </p:cNvPr>
          <p:cNvSpPr>
            <a:spLocks noGrp="1"/>
          </p:cNvSpPr>
          <p:nvPr>
            <p:ph type="sldNum" sz="quarter" idx="12"/>
          </p:nvPr>
        </p:nvSpPr>
        <p:spPr/>
        <p:txBody>
          <a:bodyPr/>
          <a:lstStyle/>
          <a:p>
            <a:fld id="{A02DC6B2-881B-4E78-B714-33EC546F67FA}" type="slidenum">
              <a:rPr kumimoji="1" lang="ja-JP" altLang="en-US" smtClean="0"/>
              <a:t>6</a:t>
            </a:fld>
            <a:endParaRPr kumimoji="1" lang="ja-JP" altLang="en-US"/>
          </a:p>
        </p:txBody>
      </p:sp>
      <p:sp>
        <p:nvSpPr>
          <p:cNvPr id="7" name="タイトル 1">
            <a:extLst>
              <a:ext uri="{FF2B5EF4-FFF2-40B4-BE49-F238E27FC236}">
                <a16:creationId xmlns:a16="http://schemas.microsoft.com/office/drawing/2014/main" id="{861EB2DC-FA8A-D397-C282-AF054A9B9843}"/>
              </a:ext>
            </a:extLst>
          </p:cNvPr>
          <p:cNvSpPr>
            <a:spLocks noGrp="1"/>
          </p:cNvSpPr>
          <p:nvPr>
            <p:ph type="title"/>
          </p:nvPr>
        </p:nvSpPr>
        <p:spPr>
          <a:xfrm>
            <a:off x="312738" y="42863"/>
            <a:ext cx="10318750" cy="874712"/>
          </a:xfrm>
        </p:spPr>
        <p:txBody>
          <a:bodyPr>
            <a:normAutofit/>
          </a:bodyPr>
          <a:lstStyle/>
          <a:p>
            <a:pPr algn="l"/>
            <a:r>
              <a:rPr lang="en-US" altLang="zh-CN" sz="2800" dirty="0">
                <a:effectLst/>
                <a:latin typeface="游ゴシック" panose="020B0400000000000000" pitchFamily="50" charset="-128"/>
                <a:ea typeface="游ゴシック" panose="020B0400000000000000" pitchFamily="50" charset="-128"/>
                <a:cs typeface="ＭＳ Ｐゴシック" panose="020B0600070205080204" pitchFamily="50" charset="-128"/>
              </a:rPr>
              <a:t>ARA : </a:t>
            </a:r>
            <a:r>
              <a:rPr lang="en-US" altLang="zh-CN" sz="2800" dirty="0" err="1">
                <a:effectLst/>
                <a:latin typeface="游ゴシック" panose="020B0400000000000000" pitchFamily="50" charset="-128"/>
                <a:ea typeface="游ゴシック" panose="020B0400000000000000" pitchFamily="50" charset="-128"/>
                <a:cs typeface="ＭＳ Ｐゴシック" panose="020B0600070205080204" pitchFamily="50" charset="-128"/>
              </a:rPr>
              <a:t>autosar</a:t>
            </a:r>
            <a:r>
              <a:rPr lang="zh-CN" altLang="en-US" sz="2800" dirty="0">
                <a:effectLst/>
                <a:latin typeface="游ゴシック" panose="020B0400000000000000" pitchFamily="50" charset="-128"/>
                <a:ea typeface="游ゴシック" panose="020B0400000000000000" pitchFamily="50" charset="-128"/>
                <a:cs typeface="ＭＳ Ｐゴシック" panose="020B0600070205080204" pitchFamily="50" charset="-128"/>
              </a:rPr>
              <a:t>自适应应用</a:t>
            </a:r>
            <a:r>
              <a:rPr lang="en-US" altLang="zh-CN" sz="2800" dirty="0">
                <a:effectLst/>
                <a:latin typeface="游ゴシック" panose="020B0400000000000000" pitchFamily="50" charset="-128"/>
                <a:ea typeface="游ゴシック" panose="020B0400000000000000" pitchFamily="50" charset="-128"/>
                <a:cs typeface="ＭＳ Ｐゴシック" panose="020B0600070205080204" pitchFamily="50" charset="-128"/>
              </a:rPr>
              <a:t>(AA)</a:t>
            </a:r>
            <a:r>
              <a:rPr lang="zh-CN" altLang="en-US" sz="2800" dirty="0">
                <a:effectLst/>
                <a:latin typeface="游ゴシック" panose="020B0400000000000000" pitchFamily="50" charset="-128"/>
                <a:ea typeface="游ゴシック" panose="020B0400000000000000" pitchFamily="50" charset="-128"/>
                <a:cs typeface="ＭＳ Ｐゴシック" panose="020B0600070205080204" pitchFamily="50" charset="-128"/>
              </a:rPr>
              <a:t>的运行环境</a:t>
            </a:r>
            <a:endParaRPr lang="ja-JP" altLang="ja-JP" sz="28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p:txBody>
      </p:sp>
      <p:sp>
        <p:nvSpPr>
          <p:cNvPr id="3" name="テキスト ボックス 2">
            <a:extLst>
              <a:ext uri="{FF2B5EF4-FFF2-40B4-BE49-F238E27FC236}">
                <a16:creationId xmlns:a16="http://schemas.microsoft.com/office/drawing/2014/main" id="{39486DD6-7EA1-69CA-80D1-0903F302D9F2}"/>
              </a:ext>
            </a:extLst>
          </p:cNvPr>
          <p:cNvSpPr txBox="1"/>
          <p:nvPr/>
        </p:nvSpPr>
        <p:spPr>
          <a:xfrm>
            <a:off x="696192" y="5449739"/>
            <a:ext cx="2281074" cy="461665"/>
          </a:xfrm>
          <a:prstGeom prst="rect">
            <a:avLst/>
          </a:prstGeom>
          <a:noFill/>
        </p:spPr>
        <p:txBody>
          <a:bodyPr wrap="none" rtlCol="0">
            <a:spAutoFit/>
          </a:bodyPr>
          <a:lstStyle/>
          <a:p>
            <a:pPr algn="ctr"/>
            <a:r>
              <a:rPr kumimoji="1" lang="en-US" altLang="zh-CN" sz="1200" dirty="0">
                <a:solidFill>
                  <a:srgbClr val="FF0000"/>
                </a:solidFill>
                <a:latin typeface="+mn-ea"/>
              </a:rPr>
              <a:t>F</a:t>
            </a:r>
            <a:r>
              <a:rPr kumimoji="1" lang="en-US" altLang="ja-JP" sz="1200" dirty="0">
                <a:solidFill>
                  <a:srgbClr val="FF0000"/>
                </a:solidFill>
                <a:latin typeface="+mn-ea"/>
              </a:rPr>
              <a:t>oundation </a:t>
            </a:r>
            <a:r>
              <a:rPr kumimoji="1" lang="en-US" altLang="zh-CN" sz="1200" dirty="0" err="1">
                <a:solidFill>
                  <a:srgbClr val="FF0000"/>
                </a:solidFill>
                <a:latin typeface="+mn-ea"/>
              </a:rPr>
              <a:t>F</a:t>
            </a:r>
            <a:r>
              <a:rPr kumimoji="1" lang="en-US" altLang="ja-JP" sz="1200" dirty="0" err="1">
                <a:solidFill>
                  <a:srgbClr val="FF0000"/>
                </a:solidFill>
                <a:latin typeface="+mn-ea"/>
              </a:rPr>
              <a:t>untion</a:t>
            </a:r>
            <a:r>
              <a:rPr kumimoji="1" lang="en-US" altLang="ja-JP" sz="1200" dirty="0">
                <a:solidFill>
                  <a:srgbClr val="FF0000"/>
                </a:solidFill>
                <a:latin typeface="+mn-ea"/>
              </a:rPr>
              <a:t> </a:t>
            </a:r>
            <a:r>
              <a:rPr kumimoji="1" lang="en-US" altLang="zh-CN" sz="1200" dirty="0">
                <a:solidFill>
                  <a:srgbClr val="FF0000"/>
                </a:solidFill>
                <a:latin typeface="+mn-ea"/>
              </a:rPr>
              <a:t>C</a:t>
            </a:r>
            <a:r>
              <a:rPr kumimoji="1" lang="en-US" altLang="ja-JP" sz="1200" dirty="0">
                <a:solidFill>
                  <a:srgbClr val="FF0000"/>
                </a:solidFill>
                <a:latin typeface="+mn-ea"/>
              </a:rPr>
              <a:t>lusters</a:t>
            </a:r>
          </a:p>
          <a:p>
            <a:pPr algn="ctr"/>
            <a:r>
              <a:rPr kumimoji="1" lang="zh-CN" altLang="en-US" sz="1200" dirty="0">
                <a:solidFill>
                  <a:srgbClr val="FF0000"/>
                </a:solidFill>
                <a:latin typeface="+mn-ea"/>
              </a:rPr>
              <a:t>基础功能集群</a:t>
            </a:r>
            <a:endParaRPr kumimoji="1" lang="ja-JP" altLang="en-US" sz="1200" dirty="0">
              <a:solidFill>
                <a:srgbClr val="FF0000"/>
              </a:solidFill>
              <a:latin typeface="+mn-ea"/>
            </a:endParaRPr>
          </a:p>
        </p:txBody>
      </p:sp>
      <p:sp>
        <p:nvSpPr>
          <p:cNvPr id="6" name="テキスト ボックス 5">
            <a:extLst>
              <a:ext uri="{FF2B5EF4-FFF2-40B4-BE49-F238E27FC236}">
                <a16:creationId xmlns:a16="http://schemas.microsoft.com/office/drawing/2014/main" id="{B5ABAB78-C7AF-00D0-342D-68325FB54E0B}"/>
              </a:ext>
            </a:extLst>
          </p:cNvPr>
          <p:cNvSpPr txBox="1"/>
          <p:nvPr/>
        </p:nvSpPr>
        <p:spPr>
          <a:xfrm>
            <a:off x="3766270" y="5564038"/>
            <a:ext cx="1994457" cy="461665"/>
          </a:xfrm>
          <a:prstGeom prst="rect">
            <a:avLst/>
          </a:prstGeom>
          <a:noFill/>
        </p:spPr>
        <p:txBody>
          <a:bodyPr wrap="none" rtlCol="0">
            <a:spAutoFit/>
          </a:bodyPr>
          <a:lstStyle/>
          <a:p>
            <a:pPr algn="ctr"/>
            <a:r>
              <a:rPr kumimoji="1" lang="en-US" altLang="zh-CN" sz="1200" dirty="0">
                <a:solidFill>
                  <a:srgbClr val="FF0000"/>
                </a:solidFill>
                <a:latin typeface="+mn-ea"/>
              </a:rPr>
              <a:t>Service</a:t>
            </a:r>
            <a:r>
              <a:rPr kumimoji="1" lang="en-US" altLang="ja-JP" sz="1200" dirty="0">
                <a:solidFill>
                  <a:srgbClr val="FF0000"/>
                </a:solidFill>
                <a:latin typeface="+mn-ea"/>
              </a:rPr>
              <a:t> </a:t>
            </a:r>
            <a:r>
              <a:rPr kumimoji="1" lang="en-US" altLang="zh-CN" sz="1200" dirty="0" err="1">
                <a:solidFill>
                  <a:srgbClr val="FF0000"/>
                </a:solidFill>
                <a:latin typeface="+mn-ea"/>
              </a:rPr>
              <a:t>F</a:t>
            </a:r>
            <a:r>
              <a:rPr kumimoji="1" lang="en-US" altLang="ja-JP" sz="1200" dirty="0" err="1">
                <a:solidFill>
                  <a:srgbClr val="FF0000"/>
                </a:solidFill>
                <a:latin typeface="+mn-ea"/>
              </a:rPr>
              <a:t>untion</a:t>
            </a:r>
            <a:r>
              <a:rPr kumimoji="1" lang="en-US" altLang="ja-JP" sz="1200" dirty="0">
                <a:solidFill>
                  <a:srgbClr val="FF0000"/>
                </a:solidFill>
                <a:latin typeface="+mn-ea"/>
              </a:rPr>
              <a:t> </a:t>
            </a:r>
            <a:r>
              <a:rPr kumimoji="1" lang="en-US" altLang="zh-CN" sz="1200" dirty="0">
                <a:solidFill>
                  <a:srgbClr val="FF0000"/>
                </a:solidFill>
                <a:latin typeface="+mn-ea"/>
              </a:rPr>
              <a:t>C</a:t>
            </a:r>
            <a:r>
              <a:rPr kumimoji="1" lang="en-US" altLang="ja-JP" sz="1200" dirty="0">
                <a:solidFill>
                  <a:srgbClr val="FF0000"/>
                </a:solidFill>
                <a:latin typeface="+mn-ea"/>
              </a:rPr>
              <a:t>lusters</a:t>
            </a:r>
          </a:p>
          <a:p>
            <a:pPr algn="ctr"/>
            <a:r>
              <a:rPr kumimoji="1" lang="zh-CN" altLang="en-US" sz="1200" dirty="0">
                <a:solidFill>
                  <a:srgbClr val="FF0000"/>
                </a:solidFill>
                <a:latin typeface="+mn-ea"/>
              </a:rPr>
              <a:t>服务功能集群</a:t>
            </a:r>
            <a:endParaRPr kumimoji="1" lang="ja-JP" altLang="en-US" sz="1200" dirty="0">
              <a:solidFill>
                <a:srgbClr val="FF0000"/>
              </a:solidFill>
              <a:latin typeface="+mn-ea"/>
            </a:endParaRPr>
          </a:p>
        </p:txBody>
      </p:sp>
      <p:sp>
        <p:nvSpPr>
          <p:cNvPr id="8" name="テキスト ボックス 7">
            <a:extLst>
              <a:ext uri="{FF2B5EF4-FFF2-40B4-BE49-F238E27FC236}">
                <a16:creationId xmlns:a16="http://schemas.microsoft.com/office/drawing/2014/main" id="{5580D04F-7EB0-46DC-7568-E2EC894A912F}"/>
              </a:ext>
            </a:extLst>
          </p:cNvPr>
          <p:cNvSpPr txBox="1"/>
          <p:nvPr/>
        </p:nvSpPr>
        <p:spPr>
          <a:xfrm>
            <a:off x="6567051" y="1309255"/>
            <a:ext cx="5624949" cy="4801314"/>
          </a:xfrm>
          <a:prstGeom prst="rect">
            <a:avLst/>
          </a:prstGeom>
          <a:noFill/>
        </p:spPr>
        <p:txBody>
          <a:bodyPr wrap="square" rtlCol="0">
            <a:spAutoFit/>
          </a:bodyPr>
          <a:lstStyle/>
          <a:p>
            <a:pPr marL="285750" indent="-285750" algn="l">
              <a:buFont typeface="Arial" panose="020B0604020202020204" pitchFamily="34" charset="0"/>
              <a:buChar char="•"/>
            </a:pPr>
            <a:r>
              <a:rPr kumimoji="1" lang="en-US" altLang="ja-JP" dirty="0"/>
              <a:t>EM:</a:t>
            </a:r>
            <a:r>
              <a:rPr kumimoji="1" lang="zh-CN" altLang="en-US" dirty="0"/>
              <a:t>执行管理，管理应用的生命周期。</a:t>
            </a:r>
            <a:endParaRPr kumimoji="1" lang="en-US" altLang="zh-CN" dirty="0"/>
          </a:p>
          <a:p>
            <a:pPr algn="l"/>
            <a:r>
              <a:rPr kumimoji="1" lang="en-US" altLang="zh-CN" dirty="0"/>
              <a:t>    </a:t>
            </a:r>
            <a:r>
              <a:rPr kumimoji="1" lang="zh-CN" altLang="en-US" dirty="0"/>
              <a:t>应用程序的加载</a:t>
            </a:r>
            <a:r>
              <a:rPr kumimoji="1" lang="en-US" altLang="zh-CN" dirty="0"/>
              <a:t>/</a:t>
            </a:r>
            <a:r>
              <a:rPr kumimoji="1" lang="zh-CN" altLang="en-US" dirty="0"/>
              <a:t>启动通过使用</a:t>
            </a:r>
            <a:r>
              <a:rPr kumimoji="1" lang="en-US" altLang="zh-CN" dirty="0"/>
              <a:t>EM</a:t>
            </a:r>
            <a:r>
              <a:rPr kumimoji="1" lang="zh-CN" altLang="en-US" dirty="0"/>
              <a:t>的功能来管理</a:t>
            </a:r>
            <a:endParaRPr kumimoji="1" lang="en-US" altLang="zh-CN" dirty="0"/>
          </a:p>
          <a:p>
            <a:pPr marL="285750" indent="-285750" algn="l">
              <a:buFont typeface="Arial" panose="020B0604020202020204" pitchFamily="34" charset="0"/>
              <a:buChar char="•"/>
            </a:pPr>
            <a:r>
              <a:rPr kumimoji="1" lang="en-US" altLang="zh-CN" dirty="0"/>
              <a:t>CM:</a:t>
            </a:r>
            <a:r>
              <a:rPr kumimoji="1" lang="zh-CN" altLang="en-US" dirty="0"/>
              <a:t>为</a:t>
            </a:r>
            <a:r>
              <a:rPr kumimoji="1" lang="en-US" altLang="zh-CN" dirty="0"/>
              <a:t>AAs</a:t>
            </a:r>
            <a:r>
              <a:rPr kumimoji="1" lang="zh-CN" altLang="en-US" dirty="0"/>
              <a:t>间提供通信接口，为</a:t>
            </a:r>
            <a:r>
              <a:rPr kumimoji="1" lang="en-US" altLang="zh-CN" dirty="0"/>
              <a:t>ECU</a:t>
            </a:r>
            <a:r>
              <a:rPr kumimoji="1" lang="zh-CN" altLang="en-US" dirty="0"/>
              <a:t>内外部提供</a:t>
            </a:r>
            <a:endParaRPr kumimoji="1" lang="en-US" altLang="zh-CN" dirty="0"/>
          </a:p>
          <a:p>
            <a:pPr algn="l"/>
            <a:r>
              <a:rPr kumimoji="1" lang="zh-CN" altLang="en-US" dirty="0"/>
              <a:t>    面向服务的通信。</a:t>
            </a:r>
            <a:endParaRPr kumimoji="1" lang="en-US" altLang="zh-CN" dirty="0"/>
          </a:p>
          <a:p>
            <a:pPr marL="285750" indent="-285750" algn="l">
              <a:buFont typeface="Arial" panose="020B0604020202020204" pitchFamily="34" charset="0"/>
              <a:buChar char="•"/>
            </a:pPr>
            <a:r>
              <a:rPr kumimoji="1" lang="en-US" altLang="zh-CN" dirty="0"/>
              <a:t>Persistency:</a:t>
            </a:r>
            <a:r>
              <a:rPr kumimoji="1" lang="zh-CN" altLang="en-US" dirty="0"/>
              <a:t>持久化管理，存储</a:t>
            </a:r>
            <a:endParaRPr kumimoji="1" lang="en-US" altLang="zh-CN" dirty="0"/>
          </a:p>
          <a:p>
            <a:pPr marL="285750" indent="-285750" algn="l">
              <a:buFont typeface="Arial" panose="020B0604020202020204" pitchFamily="34" charset="0"/>
              <a:buChar char="•"/>
            </a:pPr>
            <a:r>
              <a:rPr kumimoji="1" lang="en-US" altLang="zh-CN" dirty="0"/>
              <a:t>Health Management:</a:t>
            </a:r>
            <a:r>
              <a:rPr kumimoji="1" lang="zh-CN" altLang="en-US" dirty="0"/>
              <a:t>为</a:t>
            </a:r>
            <a:r>
              <a:rPr kumimoji="1" lang="en-US" altLang="zh-CN" dirty="0"/>
              <a:t>AP</a:t>
            </a:r>
            <a:r>
              <a:rPr kumimoji="1" lang="zh-CN" altLang="en-US" dirty="0"/>
              <a:t>应用在车辆内外提</a:t>
            </a:r>
            <a:endParaRPr kumimoji="1" lang="en-US" altLang="zh-CN" dirty="0"/>
          </a:p>
          <a:p>
            <a:pPr algn="l"/>
            <a:r>
              <a:rPr kumimoji="1" lang="zh-CN" altLang="en-US" dirty="0"/>
              <a:t>    供保护信息的机制，看门狗，逻辑监视，时间监视</a:t>
            </a:r>
            <a:endParaRPr kumimoji="1" lang="en-US" altLang="zh-CN" dirty="0"/>
          </a:p>
          <a:p>
            <a:pPr marL="285750" indent="-285750" algn="l">
              <a:buFont typeface="Arial" panose="020B0604020202020204" pitchFamily="34" charset="0"/>
              <a:buChar char="•"/>
            </a:pPr>
            <a:r>
              <a:rPr kumimoji="1" lang="en-US" altLang="zh-CN" dirty="0"/>
              <a:t>IDSM: </a:t>
            </a:r>
            <a:r>
              <a:rPr kumimoji="1" lang="zh-CN" altLang="en-US" dirty="0"/>
              <a:t>入侵检测系统</a:t>
            </a:r>
            <a:endParaRPr kumimoji="1" lang="en-US" altLang="zh-CN" dirty="0"/>
          </a:p>
          <a:p>
            <a:pPr marL="285750" indent="-285750" algn="l">
              <a:buFont typeface="Arial" panose="020B0604020202020204" pitchFamily="34" charset="0"/>
              <a:buChar char="•"/>
            </a:pPr>
            <a:r>
              <a:rPr kumimoji="1" lang="en-US" altLang="zh-CN" dirty="0"/>
              <a:t>IAM:</a:t>
            </a:r>
            <a:r>
              <a:rPr kumimoji="1" lang="zh-CN" altLang="en-US" dirty="0"/>
              <a:t>认证系统</a:t>
            </a:r>
            <a:endParaRPr kumimoji="1" lang="en-US" altLang="zh-CN" dirty="0"/>
          </a:p>
          <a:p>
            <a:pPr marL="285750" indent="-285750" algn="l">
              <a:buFont typeface="Arial" panose="020B0604020202020204" pitchFamily="34" charset="0"/>
              <a:buChar char="•"/>
            </a:pPr>
            <a:r>
              <a:rPr kumimoji="1" lang="en-US" altLang="zh-CN" dirty="0"/>
              <a:t>Crypto:</a:t>
            </a:r>
            <a:r>
              <a:rPr kumimoji="1" lang="zh-CN" altLang="en-US" dirty="0"/>
              <a:t>加密</a:t>
            </a:r>
            <a:endParaRPr kumimoji="1" lang="en-US" altLang="zh-CN" dirty="0"/>
          </a:p>
          <a:p>
            <a:pPr marL="285750" indent="-285750" algn="l">
              <a:buFont typeface="Arial" panose="020B0604020202020204" pitchFamily="34" charset="0"/>
              <a:buChar char="•"/>
            </a:pPr>
            <a:r>
              <a:rPr kumimoji="1" lang="en-US" altLang="zh-CN" dirty="0"/>
              <a:t>LOG:</a:t>
            </a:r>
            <a:r>
              <a:rPr kumimoji="1" lang="zh-CN" altLang="en-US" dirty="0"/>
              <a:t>日志</a:t>
            </a:r>
            <a:endParaRPr kumimoji="1" lang="en-US" altLang="zh-CN" dirty="0"/>
          </a:p>
          <a:p>
            <a:pPr marL="285750" indent="-285750" algn="l">
              <a:buFont typeface="Arial" panose="020B0604020202020204" pitchFamily="34" charset="0"/>
              <a:buChar char="•"/>
            </a:pPr>
            <a:r>
              <a:rPr kumimoji="1" lang="en-US" altLang="zh-CN" dirty="0"/>
              <a:t>DIAG:</a:t>
            </a:r>
            <a:r>
              <a:rPr kumimoji="1" lang="zh-CN" altLang="en-US" dirty="0"/>
              <a:t>诊断</a:t>
            </a:r>
            <a:endParaRPr kumimoji="1" lang="en-US" altLang="zh-CN" dirty="0"/>
          </a:p>
          <a:p>
            <a:pPr marL="285750" indent="-285750" algn="l">
              <a:buFont typeface="Arial" panose="020B0604020202020204" pitchFamily="34" charset="0"/>
              <a:buChar char="•"/>
            </a:pPr>
            <a:r>
              <a:rPr kumimoji="1" lang="en-US" altLang="zh-CN" dirty="0"/>
              <a:t>SM:</a:t>
            </a:r>
            <a:r>
              <a:rPr kumimoji="1" lang="zh-CN" altLang="en-US" dirty="0"/>
              <a:t>状态管理</a:t>
            </a:r>
            <a:endParaRPr kumimoji="1" lang="en-US" altLang="zh-CN" dirty="0"/>
          </a:p>
          <a:p>
            <a:pPr marL="285750" indent="-285750" algn="l">
              <a:buFont typeface="Arial" panose="020B0604020202020204" pitchFamily="34" charset="0"/>
              <a:buChar char="•"/>
            </a:pPr>
            <a:r>
              <a:rPr kumimoji="1" lang="en-US" altLang="zh-CN" dirty="0"/>
              <a:t>UCM:</a:t>
            </a:r>
            <a:r>
              <a:rPr kumimoji="1" lang="zh-CN" altLang="en-US" dirty="0"/>
              <a:t>更新配置管理</a:t>
            </a:r>
            <a:endParaRPr kumimoji="1" lang="en-US" altLang="zh-CN" dirty="0"/>
          </a:p>
          <a:p>
            <a:pPr marL="285750" indent="-285750" algn="l">
              <a:buFont typeface="Arial" panose="020B0604020202020204" pitchFamily="34" charset="0"/>
              <a:buChar char="•"/>
            </a:pPr>
            <a:r>
              <a:rPr kumimoji="1" lang="en-US" altLang="zh-CN" dirty="0"/>
              <a:t>NM:</a:t>
            </a:r>
            <a:r>
              <a:rPr kumimoji="1" lang="zh-CN" altLang="en-US" dirty="0"/>
              <a:t>网络管理</a:t>
            </a:r>
            <a:endParaRPr kumimoji="1" lang="en-US" altLang="zh-CN" dirty="0"/>
          </a:p>
          <a:p>
            <a:pPr marL="285750" indent="-285750" algn="l">
              <a:buFont typeface="Arial" panose="020B0604020202020204" pitchFamily="34" charset="0"/>
              <a:buChar char="•"/>
            </a:pPr>
            <a:r>
              <a:rPr kumimoji="1" lang="en-US" altLang="zh-CN" dirty="0"/>
              <a:t>FW:</a:t>
            </a:r>
            <a:r>
              <a:rPr kumimoji="1" lang="zh-CN" altLang="en-US" dirty="0"/>
              <a:t>固件</a:t>
            </a:r>
            <a:endParaRPr kumimoji="1" lang="en-US" altLang="zh-CN" dirty="0"/>
          </a:p>
          <a:p>
            <a:pPr algn="l"/>
            <a:endParaRPr kumimoji="1" lang="ja-JP" altLang="en-US" dirty="0"/>
          </a:p>
        </p:txBody>
      </p:sp>
      <p:pic>
        <p:nvPicPr>
          <p:cNvPr id="12" name="図 11">
            <a:extLst>
              <a:ext uri="{FF2B5EF4-FFF2-40B4-BE49-F238E27FC236}">
                <a16:creationId xmlns:a16="http://schemas.microsoft.com/office/drawing/2014/main" id="{12C30873-7F22-6229-9D0A-BF969596670C}"/>
              </a:ext>
            </a:extLst>
          </p:cNvPr>
          <p:cNvPicPr>
            <a:picLocks noChangeAspect="1"/>
          </p:cNvPicPr>
          <p:nvPr/>
        </p:nvPicPr>
        <p:blipFill>
          <a:blip r:embed="rId3"/>
          <a:stretch>
            <a:fillRect/>
          </a:stretch>
        </p:blipFill>
        <p:spPr>
          <a:xfrm>
            <a:off x="0" y="1309255"/>
            <a:ext cx="6135525" cy="3782290"/>
          </a:xfrm>
          <a:prstGeom prst="rect">
            <a:avLst/>
          </a:prstGeom>
        </p:spPr>
      </p:pic>
    </p:spTree>
    <p:extLst>
      <p:ext uri="{BB962C8B-B14F-4D97-AF65-F5344CB8AC3E}">
        <p14:creationId xmlns:p14="http://schemas.microsoft.com/office/powerpoint/2010/main" val="186156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B293931-563F-4E70-8C34-4DED0246D419}"/>
              </a:ext>
            </a:extLst>
          </p:cNvPr>
          <p:cNvSpPr>
            <a:spLocks noGrp="1"/>
          </p:cNvSpPr>
          <p:nvPr>
            <p:ph type="ftr" sz="quarter" idx="11"/>
          </p:nvPr>
        </p:nvSpPr>
        <p:spPr/>
        <p:txBody>
          <a:bodyPr/>
          <a:lstStyle/>
          <a:p>
            <a:r>
              <a:rPr kumimoji="1" lang="en-US" altLang="ja-JP" dirty="0"/>
              <a:t>Copyright 2023 NANJING FUJITSU NANDA SOFTWARE TECHNOLOGY CO., LTD.</a:t>
            </a:r>
            <a:endParaRPr kumimoji="1" lang="ja-JP" altLang="en-US" dirty="0"/>
          </a:p>
        </p:txBody>
      </p:sp>
      <p:sp>
        <p:nvSpPr>
          <p:cNvPr id="5" name="スライド番号プレースホルダー 4">
            <a:extLst>
              <a:ext uri="{FF2B5EF4-FFF2-40B4-BE49-F238E27FC236}">
                <a16:creationId xmlns:a16="http://schemas.microsoft.com/office/drawing/2014/main" id="{0DBDBF6F-9E68-4162-AEBB-DD4B8FA7CACD}"/>
              </a:ext>
            </a:extLst>
          </p:cNvPr>
          <p:cNvSpPr>
            <a:spLocks noGrp="1"/>
          </p:cNvSpPr>
          <p:nvPr>
            <p:ph type="sldNum" sz="quarter" idx="12"/>
          </p:nvPr>
        </p:nvSpPr>
        <p:spPr/>
        <p:txBody>
          <a:bodyPr/>
          <a:lstStyle/>
          <a:p>
            <a:fld id="{A02DC6B2-881B-4E78-B714-33EC546F67FA}" type="slidenum">
              <a:rPr kumimoji="1" lang="ja-JP" altLang="en-US" smtClean="0"/>
              <a:t>7</a:t>
            </a:fld>
            <a:endParaRPr kumimoji="1" lang="ja-JP" altLang="en-US"/>
          </a:p>
        </p:txBody>
      </p:sp>
      <p:sp>
        <p:nvSpPr>
          <p:cNvPr id="7" name="タイトル 1">
            <a:extLst>
              <a:ext uri="{FF2B5EF4-FFF2-40B4-BE49-F238E27FC236}">
                <a16:creationId xmlns:a16="http://schemas.microsoft.com/office/drawing/2014/main" id="{861EB2DC-FA8A-D397-C282-AF054A9B9843}"/>
              </a:ext>
            </a:extLst>
          </p:cNvPr>
          <p:cNvSpPr>
            <a:spLocks noGrp="1"/>
          </p:cNvSpPr>
          <p:nvPr>
            <p:ph type="title"/>
          </p:nvPr>
        </p:nvSpPr>
        <p:spPr>
          <a:xfrm>
            <a:off x="312738" y="42863"/>
            <a:ext cx="10318750" cy="874712"/>
          </a:xfrm>
        </p:spPr>
        <p:txBody>
          <a:bodyPr>
            <a:normAutofit/>
          </a:bodyPr>
          <a:lstStyle/>
          <a:p>
            <a:pPr algn="l"/>
            <a:r>
              <a:rPr lang="en-US" altLang="zh-CN" sz="2800" dirty="0">
                <a:effectLst/>
                <a:latin typeface="游ゴシック" panose="020B0400000000000000" pitchFamily="50" charset="-128"/>
                <a:ea typeface="游ゴシック" panose="020B0400000000000000" pitchFamily="50" charset="-128"/>
                <a:cs typeface="ＭＳ Ｐゴシック" panose="020B0600070205080204" pitchFamily="50" charset="-128"/>
              </a:rPr>
              <a:t>OS-POSIX Based</a:t>
            </a:r>
            <a:r>
              <a:rPr lang="zh-CN" altLang="en-US" sz="2800" dirty="0">
                <a:effectLst/>
                <a:latin typeface="游ゴシック" panose="020B0400000000000000" pitchFamily="50" charset="-128"/>
                <a:ea typeface="游ゴシック" panose="020B0400000000000000" pitchFamily="50" charset="-128"/>
                <a:cs typeface="ＭＳ Ｐゴシック" panose="020B0600070205080204" pitchFamily="50" charset="-128"/>
              </a:rPr>
              <a:t>：操作系统</a:t>
            </a:r>
            <a:endParaRPr lang="ja-JP" altLang="ja-JP" sz="28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p:txBody>
      </p:sp>
      <p:pic>
        <p:nvPicPr>
          <p:cNvPr id="12" name="図 11">
            <a:extLst>
              <a:ext uri="{FF2B5EF4-FFF2-40B4-BE49-F238E27FC236}">
                <a16:creationId xmlns:a16="http://schemas.microsoft.com/office/drawing/2014/main" id="{12C30873-7F22-6229-9D0A-BF969596670C}"/>
              </a:ext>
            </a:extLst>
          </p:cNvPr>
          <p:cNvPicPr>
            <a:picLocks noChangeAspect="1"/>
          </p:cNvPicPr>
          <p:nvPr/>
        </p:nvPicPr>
        <p:blipFill>
          <a:blip r:embed="rId3"/>
          <a:stretch>
            <a:fillRect/>
          </a:stretch>
        </p:blipFill>
        <p:spPr>
          <a:xfrm>
            <a:off x="83865" y="2360972"/>
            <a:ext cx="4526235" cy="2790231"/>
          </a:xfrm>
          <a:prstGeom prst="rect">
            <a:avLst/>
          </a:prstGeom>
        </p:spPr>
      </p:pic>
      <p:sp>
        <p:nvSpPr>
          <p:cNvPr id="2" name="テキスト ボックス 1">
            <a:extLst>
              <a:ext uri="{FF2B5EF4-FFF2-40B4-BE49-F238E27FC236}">
                <a16:creationId xmlns:a16="http://schemas.microsoft.com/office/drawing/2014/main" id="{ED136C5A-579E-07B6-D34F-BAAF800C5034}"/>
              </a:ext>
            </a:extLst>
          </p:cNvPr>
          <p:cNvSpPr txBox="1"/>
          <p:nvPr/>
        </p:nvSpPr>
        <p:spPr>
          <a:xfrm>
            <a:off x="83865" y="1059147"/>
            <a:ext cx="4123758" cy="738664"/>
          </a:xfrm>
          <a:prstGeom prst="rect">
            <a:avLst/>
          </a:prstGeom>
          <a:noFill/>
        </p:spPr>
        <p:txBody>
          <a:bodyPr wrap="none" rtlCol="0">
            <a:spAutoFit/>
          </a:bodyPr>
          <a:lstStyle/>
          <a:p>
            <a:pPr algn="l"/>
            <a:r>
              <a:rPr lang="en-US" altLang="ja-JP" sz="1400" b="0" i="0" dirty="0">
                <a:solidFill>
                  <a:srgbClr val="4D4D4D"/>
                </a:solidFill>
                <a:effectLst/>
                <a:latin typeface="+mn-ea"/>
              </a:rPr>
              <a:t>Portable Operating System Interface of UNIX</a:t>
            </a:r>
          </a:p>
          <a:p>
            <a:pPr algn="l"/>
            <a:r>
              <a:rPr lang="zh-CN" altLang="en-US" sz="1400" b="0" i="0" dirty="0">
                <a:solidFill>
                  <a:srgbClr val="4D4D4D"/>
                </a:solidFill>
                <a:effectLst/>
                <a:latin typeface="-apple-system"/>
              </a:rPr>
              <a:t>可移植操作系统接口</a:t>
            </a:r>
            <a:endParaRPr lang="en-US" altLang="zh-CN" sz="1400" b="0" i="0" dirty="0">
              <a:solidFill>
                <a:srgbClr val="4D4D4D"/>
              </a:solidFill>
              <a:effectLst/>
              <a:latin typeface="-apple-system"/>
            </a:endParaRPr>
          </a:p>
          <a:p>
            <a:pPr algn="l"/>
            <a:r>
              <a:rPr lang="zh-CN" altLang="en-US" sz="1400" b="0" i="0" dirty="0">
                <a:solidFill>
                  <a:srgbClr val="4D4D4D"/>
                </a:solidFill>
                <a:effectLst/>
                <a:latin typeface="-apple-system"/>
              </a:rPr>
              <a:t>定义了操作系统应该为应用程序提供的接口标准</a:t>
            </a:r>
            <a:endParaRPr kumimoji="1" lang="ja-JP" altLang="en-US" sz="1400" dirty="0">
              <a:latin typeface="+mn-ea"/>
            </a:endParaRPr>
          </a:p>
        </p:txBody>
      </p:sp>
      <p:sp>
        <p:nvSpPr>
          <p:cNvPr id="9" name="正方形/長方形 8">
            <a:extLst>
              <a:ext uri="{FF2B5EF4-FFF2-40B4-BE49-F238E27FC236}">
                <a16:creationId xmlns:a16="http://schemas.microsoft.com/office/drawing/2014/main" id="{3B9520D6-5476-C334-3DE1-B9BBD280A350}"/>
              </a:ext>
            </a:extLst>
          </p:cNvPr>
          <p:cNvSpPr/>
          <p:nvPr/>
        </p:nvSpPr>
        <p:spPr>
          <a:xfrm>
            <a:off x="1016000" y="4317058"/>
            <a:ext cx="1879600" cy="28034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10" name="テキスト ボックス 9">
            <a:extLst>
              <a:ext uri="{FF2B5EF4-FFF2-40B4-BE49-F238E27FC236}">
                <a16:creationId xmlns:a16="http://schemas.microsoft.com/office/drawing/2014/main" id="{F7697A01-4D6B-F586-BEA6-0F1F68D4D821}"/>
              </a:ext>
            </a:extLst>
          </p:cNvPr>
          <p:cNvSpPr txBox="1"/>
          <p:nvPr/>
        </p:nvSpPr>
        <p:spPr>
          <a:xfrm>
            <a:off x="723720" y="1887792"/>
            <a:ext cx="2844048" cy="369332"/>
          </a:xfrm>
          <a:prstGeom prst="rect">
            <a:avLst/>
          </a:prstGeom>
          <a:noFill/>
        </p:spPr>
        <p:txBody>
          <a:bodyPr wrap="none" rtlCol="0">
            <a:spAutoFit/>
          </a:bodyPr>
          <a:lstStyle/>
          <a:p>
            <a:pPr algn="l"/>
            <a:r>
              <a:rPr lang="en-US" altLang="zh-CN" b="0" i="0" dirty="0">
                <a:solidFill>
                  <a:srgbClr val="FF0000"/>
                </a:solidFill>
                <a:effectLst/>
                <a:latin typeface="-apple-system"/>
              </a:rPr>
              <a:t>POSIX</a:t>
            </a:r>
            <a:r>
              <a:rPr lang="zh-CN" altLang="en-US" b="0" i="0" dirty="0">
                <a:solidFill>
                  <a:srgbClr val="FF0000"/>
                </a:solidFill>
                <a:effectLst/>
                <a:latin typeface="-apple-system"/>
              </a:rPr>
              <a:t>是</a:t>
            </a:r>
            <a:r>
              <a:rPr lang="en-US" altLang="zh-CN" b="0" i="0" dirty="0">
                <a:solidFill>
                  <a:srgbClr val="FF0000"/>
                </a:solidFill>
                <a:effectLst/>
                <a:latin typeface="-apple-system"/>
              </a:rPr>
              <a:t>OS</a:t>
            </a:r>
            <a:r>
              <a:rPr lang="zh-CN" altLang="en-US" b="0" i="0" dirty="0">
                <a:solidFill>
                  <a:srgbClr val="FF0000"/>
                </a:solidFill>
                <a:effectLst/>
                <a:latin typeface="-apple-system"/>
              </a:rPr>
              <a:t>对外接口的标准</a:t>
            </a:r>
            <a:endParaRPr kumimoji="1" lang="ja-JP" altLang="en-US" dirty="0"/>
          </a:p>
        </p:txBody>
      </p:sp>
      <p:sp>
        <p:nvSpPr>
          <p:cNvPr id="13" name="テキスト ボックス 12">
            <a:extLst>
              <a:ext uri="{FF2B5EF4-FFF2-40B4-BE49-F238E27FC236}">
                <a16:creationId xmlns:a16="http://schemas.microsoft.com/office/drawing/2014/main" id="{7D818357-DB33-6F8F-4BED-FBCA31A6FAC1}"/>
              </a:ext>
            </a:extLst>
          </p:cNvPr>
          <p:cNvSpPr txBox="1"/>
          <p:nvPr/>
        </p:nvSpPr>
        <p:spPr>
          <a:xfrm>
            <a:off x="5372280" y="1059147"/>
            <a:ext cx="6096000" cy="4247317"/>
          </a:xfrm>
          <a:prstGeom prst="rect">
            <a:avLst/>
          </a:prstGeom>
          <a:noFill/>
        </p:spPr>
        <p:txBody>
          <a:bodyPr wrap="square">
            <a:spAutoFit/>
          </a:bodyPr>
          <a:lstStyle/>
          <a:p>
            <a:pPr marL="285750" indent="-285750" algn="l">
              <a:buClr>
                <a:schemeClr val="accent4"/>
              </a:buClr>
              <a:buFont typeface="Wingdings" panose="05000000000000000000" pitchFamily="2" charset="2"/>
              <a:buChar char="Ø"/>
            </a:pPr>
            <a:r>
              <a:rPr lang="zh-CN" altLang="en-US" b="0" i="0" dirty="0">
                <a:solidFill>
                  <a:srgbClr val="FF0000"/>
                </a:solidFill>
                <a:effectLst/>
                <a:latin typeface="-apple-system"/>
              </a:rPr>
              <a:t>操作系统负责运行时调度、资源管理（包括内存策略和时间限制）以及进程间通信</a:t>
            </a:r>
            <a:r>
              <a:rPr lang="zh-CN" altLang="en-US" b="0" i="0" dirty="0">
                <a:solidFill>
                  <a:srgbClr val="333333"/>
                </a:solidFill>
                <a:effectLst/>
                <a:latin typeface="-apple-system"/>
              </a:rPr>
              <a:t>。</a:t>
            </a:r>
          </a:p>
          <a:p>
            <a:pPr marL="285750" indent="-285750" algn="l">
              <a:buClr>
                <a:schemeClr val="accent4"/>
              </a:buClr>
              <a:buFont typeface="Wingdings" panose="05000000000000000000" pitchFamily="2" charset="2"/>
              <a:buChar char="Ø"/>
            </a:pPr>
            <a:r>
              <a:rPr lang="en-US" altLang="zh-CN" dirty="0">
                <a:solidFill>
                  <a:srgbClr val="333333"/>
                </a:solidFill>
                <a:latin typeface="-apple-system"/>
              </a:rPr>
              <a:t>EM </a:t>
            </a:r>
            <a:r>
              <a:rPr lang="zh-CN" altLang="en-US" b="0" i="0" dirty="0">
                <a:solidFill>
                  <a:srgbClr val="333333"/>
                </a:solidFill>
                <a:effectLst/>
                <a:latin typeface="-apple-system"/>
              </a:rPr>
              <a:t>负责平台初始化，借助操作系统启动</a:t>
            </a:r>
            <a:r>
              <a:rPr lang="en-US" altLang="zh-CN" b="0" i="0" dirty="0">
                <a:solidFill>
                  <a:srgbClr val="333333"/>
                </a:solidFill>
                <a:effectLst/>
                <a:latin typeface="-apple-system"/>
              </a:rPr>
              <a:t>/</a:t>
            </a:r>
            <a:r>
              <a:rPr lang="zh-CN" altLang="en-US" b="0" i="0" dirty="0">
                <a:solidFill>
                  <a:srgbClr val="333333"/>
                </a:solidFill>
                <a:effectLst/>
                <a:latin typeface="-apple-system"/>
              </a:rPr>
              <a:t>关闭应用。</a:t>
            </a:r>
          </a:p>
          <a:p>
            <a:pPr marL="285750" indent="-285750" algn="l">
              <a:buClr>
                <a:schemeClr val="accent4"/>
              </a:buClr>
              <a:buFont typeface="Wingdings" panose="05000000000000000000" pitchFamily="2" charset="2"/>
              <a:buChar char="Ø"/>
            </a:pPr>
            <a:r>
              <a:rPr lang="en-US" altLang="zh-CN" b="0" i="0" dirty="0">
                <a:solidFill>
                  <a:srgbClr val="333333"/>
                </a:solidFill>
                <a:effectLst/>
                <a:latin typeface="-apple-system"/>
              </a:rPr>
              <a:t>AP </a:t>
            </a:r>
            <a:r>
              <a:rPr lang="zh-CN" altLang="en-US" b="0" i="0" dirty="0">
                <a:solidFill>
                  <a:srgbClr val="333333"/>
                </a:solidFill>
                <a:effectLst/>
                <a:latin typeface="-apple-system"/>
              </a:rPr>
              <a:t>没有定新的操作系统，只是定义了供 </a:t>
            </a:r>
            <a:r>
              <a:rPr lang="en-US" altLang="zh-CN" b="0" i="0" dirty="0">
                <a:solidFill>
                  <a:srgbClr val="333333"/>
                </a:solidFill>
                <a:effectLst/>
                <a:latin typeface="-apple-system"/>
              </a:rPr>
              <a:t>AA </a:t>
            </a:r>
            <a:r>
              <a:rPr lang="zh-CN" altLang="en-US" b="0" i="0" dirty="0">
                <a:solidFill>
                  <a:srgbClr val="333333"/>
                </a:solidFill>
                <a:effectLst/>
                <a:latin typeface="-apple-system"/>
              </a:rPr>
              <a:t>使用的操作系统接口（</a:t>
            </a:r>
            <a:r>
              <a:rPr lang="en-US" altLang="zh-CN" b="0" i="0" dirty="0">
                <a:solidFill>
                  <a:srgbClr val="333333"/>
                </a:solidFill>
                <a:effectLst/>
                <a:latin typeface="-apple-system"/>
              </a:rPr>
              <a:t>OSI</a:t>
            </a:r>
            <a:r>
              <a:rPr lang="zh-CN" altLang="en-US" b="0" i="0" dirty="0">
                <a:solidFill>
                  <a:srgbClr val="333333"/>
                </a:solidFill>
                <a:effectLst/>
                <a:latin typeface="-apple-system"/>
              </a:rPr>
              <a:t>）。</a:t>
            </a:r>
          </a:p>
          <a:p>
            <a:pPr marL="285750" indent="-285750" algn="l">
              <a:buClr>
                <a:schemeClr val="accent4"/>
              </a:buClr>
              <a:buFont typeface="Wingdings" panose="05000000000000000000" pitchFamily="2" charset="2"/>
              <a:buChar char="Ø"/>
            </a:pPr>
            <a:r>
              <a:rPr lang="zh-CN" altLang="en-US" b="0" i="0" dirty="0">
                <a:solidFill>
                  <a:srgbClr val="333333"/>
                </a:solidFill>
                <a:effectLst/>
                <a:latin typeface="-apple-system"/>
              </a:rPr>
              <a:t>操作系统接口包括（作为 </a:t>
            </a:r>
            <a:r>
              <a:rPr lang="en-US" altLang="zh-CN" b="0" i="0" dirty="0">
                <a:solidFill>
                  <a:srgbClr val="333333"/>
                </a:solidFill>
                <a:effectLst/>
                <a:latin typeface="-apple-system"/>
              </a:rPr>
              <a:t>ARA </a:t>
            </a:r>
            <a:r>
              <a:rPr lang="zh-CN" altLang="en-US" b="0" i="0" dirty="0">
                <a:solidFill>
                  <a:srgbClr val="333333"/>
                </a:solidFill>
                <a:effectLst/>
                <a:latin typeface="-apple-system"/>
              </a:rPr>
              <a:t>的一部分的）标准应用接口。</a:t>
            </a:r>
          </a:p>
          <a:p>
            <a:pPr marL="285750" indent="-285750" algn="l">
              <a:buClr>
                <a:schemeClr val="accent4"/>
              </a:buClr>
              <a:buFont typeface="Wingdings" panose="05000000000000000000" pitchFamily="2" charset="2"/>
              <a:buChar char="Ø"/>
            </a:pPr>
            <a:r>
              <a:rPr lang="en-US" altLang="zh-CN" b="0" i="0" dirty="0">
                <a:solidFill>
                  <a:srgbClr val="333333"/>
                </a:solidFill>
                <a:effectLst/>
                <a:latin typeface="-apple-system"/>
              </a:rPr>
              <a:t>OS </a:t>
            </a:r>
            <a:r>
              <a:rPr lang="zh-CN" altLang="en-US" b="0" i="0" dirty="0">
                <a:solidFill>
                  <a:srgbClr val="333333"/>
                </a:solidFill>
                <a:effectLst/>
                <a:latin typeface="-apple-system"/>
              </a:rPr>
              <a:t>也可以提供其他接口，如 </a:t>
            </a:r>
            <a:r>
              <a:rPr lang="en-US" altLang="zh-CN" b="0" i="0" dirty="0">
                <a:solidFill>
                  <a:srgbClr val="333333"/>
                </a:solidFill>
                <a:effectLst/>
                <a:latin typeface="-apple-system"/>
              </a:rPr>
              <a:t>EM </a:t>
            </a:r>
            <a:r>
              <a:rPr lang="zh-CN" altLang="en-US" b="0" i="0" dirty="0">
                <a:solidFill>
                  <a:srgbClr val="333333"/>
                </a:solidFill>
                <a:effectLst/>
                <a:latin typeface="-apple-system"/>
              </a:rPr>
              <a:t>启动应用需要用到的创建进程接口。但是这样的接口不属于 </a:t>
            </a:r>
            <a:r>
              <a:rPr lang="en-US" altLang="zh-CN" b="0" i="0" dirty="0">
                <a:solidFill>
                  <a:srgbClr val="333333"/>
                </a:solidFill>
                <a:effectLst/>
                <a:latin typeface="-apple-system"/>
              </a:rPr>
              <a:t>ARA</a:t>
            </a:r>
            <a:r>
              <a:rPr lang="zh-CN" altLang="en-US" b="0" i="0" dirty="0">
                <a:solidFill>
                  <a:srgbClr val="333333"/>
                </a:solidFill>
                <a:effectLst/>
                <a:latin typeface="-apple-system"/>
              </a:rPr>
              <a:t>，取决于平台实现。</a:t>
            </a:r>
          </a:p>
          <a:p>
            <a:pPr marL="285750" indent="-285750" algn="l">
              <a:buClr>
                <a:schemeClr val="accent4"/>
              </a:buClr>
              <a:buFont typeface="Wingdings" panose="05000000000000000000" pitchFamily="2" charset="2"/>
              <a:buChar char="Ø"/>
            </a:pPr>
            <a:r>
              <a:rPr lang="zh-CN" altLang="en-US" b="0" i="0" dirty="0">
                <a:solidFill>
                  <a:srgbClr val="333333"/>
                </a:solidFill>
                <a:effectLst/>
                <a:latin typeface="-apple-system"/>
              </a:rPr>
              <a:t>操作系统接口提供了 </a:t>
            </a:r>
            <a:r>
              <a:rPr lang="en-US" altLang="zh-CN" b="0" i="0" dirty="0">
                <a:solidFill>
                  <a:srgbClr val="333333"/>
                </a:solidFill>
                <a:effectLst/>
                <a:latin typeface="-apple-system"/>
              </a:rPr>
              <a:t>C </a:t>
            </a:r>
            <a:r>
              <a:rPr lang="zh-CN" altLang="en-US" b="0" i="0" dirty="0">
                <a:solidFill>
                  <a:srgbClr val="333333"/>
                </a:solidFill>
                <a:effectLst/>
                <a:latin typeface="-apple-system"/>
              </a:rPr>
              <a:t>和 </a:t>
            </a:r>
            <a:r>
              <a:rPr lang="en-US" altLang="zh-CN" b="0" i="0" dirty="0">
                <a:solidFill>
                  <a:srgbClr val="333333"/>
                </a:solidFill>
                <a:effectLst/>
                <a:latin typeface="-apple-system"/>
              </a:rPr>
              <a:t>C++ </a:t>
            </a:r>
            <a:r>
              <a:rPr lang="zh-CN" altLang="en-US" b="0" i="0" dirty="0">
                <a:solidFill>
                  <a:srgbClr val="333333"/>
                </a:solidFill>
                <a:effectLst/>
                <a:latin typeface="-apple-system"/>
              </a:rPr>
              <a:t>接口。</a:t>
            </a:r>
          </a:p>
          <a:p>
            <a:pPr marL="285750" indent="-285750" algn="l">
              <a:buClr>
                <a:schemeClr val="accent4"/>
              </a:buClr>
              <a:buFont typeface="Wingdings" panose="05000000000000000000" pitchFamily="2" charset="2"/>
              <a:buChar char="Ø"/>
            </a:pPr>
            <a:r>
              <a:rPr lang="en-US" altLang="zh-CN" b="0" i="0" dirty="0">
                <a:solidFill>
                  <a:srgbClr val="333333"/>
                </a:solidFill>
                <a:effectLst/>
                <a:latin typeface="-apple-system"/>
              </a:rPr>
              <a:t>C </a:t>
            </a:r>
            <a:r>
              <a:rPr lang="zh-CN" altLang="en-US" b="0" i="0" dirty="0">
                <a:solidFill>
                  <a:srgbClr val="333333"/>
                </a:solidFill>
                <a:effectLst/>
                <a:latin typeface="-apple-system"/>
              </a:rPr>
              <a:t>程序用的函数调用接口主要定义在 </a:t>
            </a:r>
            <a:r>
              <a:rPr lang="en-US" altLang="zh-CN" b="0" i="0" dirty="0">
                <a:solidFill>
                  <a:srgbClr val="333333"/>
                </a:solidFill>
                <a:effectLst/>
                <a:latin typeface="-apple-system"/>
              </a:rPr>
              <a:t>POSIX PSE51 </a:t>
            </a:r>
            <a:r>
              <a:rPr lang="zh-CN" altLang="en-US" b="0" i="0" dirty="0">
                <a:solidFill>
                  <a:srgbClr val="333333"/>
                </a:solidFill>
                <a:effectLst/>
                <a:latin typeface="-apple-system"/>
              </a:rPr>
              <a:t>中。编译器在编译时决定哪个 </a:t>
            </a:r>
            <a:r>
              <a:rPr lang="en-US" altLang="zh-CN" b="0" i="0" dirty="0">
                <a:solidFill>
                  <a:srgbClr val="333333"/>
                </a:solidFill>
                <a:effectLst/>
                <a:latin typeface="-apple-system"/>
              </a:rPr>
              <a:t>C </a:t>
            </a:r>
            <a:r>
              <a:rPr lang="zh-CN" altLang="en-US" b="0" i="0" dirty="0">
                <a:solidFill>
                  <a:srgbClr val="333333"/>
                </a:solidFill>
                <a:effectLst/>
                <a:latin typeface="-apple-system"/>
              </a:rPr>
              <a:t>库提供哪个 </a:t>
            </a:r>
            <a:r>
              <a:rPr lang="en-US" altLang="zh-CN" b="0" i="0" dirty="0">
                <a:solidFill>
                  <a:srgbClr val="333333"/>
                </a:solidFill>
                <a:effectLst/>
                <a:latin typeface="-apple-system"/>
              </a:rPr>
              <a:t>C </a:t>
            </a:r>
            <a:r>
              <a:rPr lang="zh-CN" altLang="en-US" b="0" i="0" dirty="0">
                <a:solidFill>
                  <a:srgbClr val="333333"/>
                </a:solidFill>
                <a:effectLst/>
                <a:latin typeface="-apple-system"/>
              </a:rPr>
              <a:t>函数，以及可执行文件在运行时链接到哪个库。</a:t>
            </a:r>
          </a:p>
          <a:p>
            <a:pPr marL="285750" indent="-285750" algn="l">
              <a:buClr>
                <a:schemeClr val="accent4"/>
              </a:buClr>
              <a:buFont typeface="Wingdings" panose="05000000000000000000" pitchFamily="2" charset="2"/>
              <a:buChar char="Ø"/>
            </a:pPr>
            <a:r>
              <a:rPr lang="en-US" altLang="zh-CN" b="0" i="0" dirty="0">
                <a:solidFill>
                  <a:srgbClr val="333333"/>
                </a:solidFill>
                <a:effectLst/>
                <a:latin typeface="-apple-system"/>
              </a:rPr>
              <a:t>C++ </a:t>
            </a:r>
            <a:r>
              <a:rPr lang="zh-CN" altLang="en-US" b="0" i="0" dirty="0">
                <a:solidFill>
                  <a:srgbClr val="333333"/>
                </a:solidFill>
                <a:effectLst/>
                <a:latin typeface="-apple-system"/>
              </a:rPr>
              <a:t>程序使用 </a:t>
            </a:r>
            <a:r>
              <a:rPr lang="en-US" altLang="zh-CN" b="0" i="0" dirty="0">
                <a:solidFill>
                  <a:srgbClr val="333333"/>
                </a:solidFill>
                <a:effectLst/>
                <a:latin typeface="-apple-system"/>
              </a:rPr>
              <a:t>C++ </a:t>
            </a:r>
            <a:r>
              <a:rPr lang="zh-CN" altLang="en-US" b="0" i="0" dirty="0">
                <a:solidFill>
                  <a:srgbClr val="333333"/>
                </a:solidFill>
                <a:effectLst/>
                <a:latin typeface="-apple-system"/>
              </a:rPr>
              <a:t>标准和标准库中的接口。</a:t>
            </a:r>
          </a:p>
        </p:txBody>
      </p:sp>
    </p:spTree>
    <p:extLst>
      <p:ext uri="{BB962C8B-B14F-4D97-AF65-F5344CB8AC3E}">
        <p14:creationId xmlns:p14="http://schemas.microsoft.com/office/powerpoint/2010/main" val="160124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B293931-563F-4E70-8C34-4DED0246D419}"/>
              </a:ext>
            </a:extLst>
          </p:cNvPr>
          <p:cNvSpPr>
            <a:spLocks noGrp="1"/>
          </p:cNvSpPr>
          <p:nvPr>
            <p:ph type="ftr" sz="quarter" idx="11"/>
          </p:nvPr>
        </p:nvSpPr>
        <p:spPr/>
        <p:txBody>
          <a:bodyPr/>
          <a:lstStyle/>
          <a:p>
            <a:r>
              <a:rPr kumimoji="1" lang="en-US" altLang="ja-JP" dirty="0"/>
              <a:t>Copyright 2023 NANJING FUJITSU NANDA SOFTWARE TECHNOLOGY CO., LTD.</a:t>
            </a:r>
            <a:endParaRPr kumimoji="1" lang="ja-JP" altLang="en-US" dirty="0"/>
          </a:p>
        </p:txBody>
      </p:sp>
      <p:sp>
        <p:nvSpPr>
          <p:cNvPr id="5" name="スライド番号プレースホルダー 4">
            <a:extLst>
              <a:ext uri="{FF2B5EF4-FFF2-40B4-BE49-F238E27FC236}">
                <a16:creationId xmlns:a16="http://schemas.microsoft.com/office/drawing/2014/main" id="{0DBDBF6F-9E68-4162-AEBB-DD4B8FA7CACD}"/>
              </a:ext>
            </a:extLst>
          </p:cNvPr>
          <p:cNvSpPr>
            <a:spLocks noGrp="1"/>
          </p:cNvSpPr>
          <p:nvPr>
            <p:ph type="sldNum" sz="quarter" idx="12"/>
          </p:nvPr>
        </p:nvSpPr>
        <p:spPr/>
        <p:txBody>
          <a:bodyPr/>
          <a:lstStyle/>
          <a:p>
            <a:fld id="{A02DC6B2-881B-4E78-B714-33EC546F67FA}" type="slidenum">
              <a:rPr kumimoji="1" lang="ja-JP" altLang="en-US" smtClean="0"/>
              <a:t>8</a:t>
            </a:fld>
            <a:endParaRPr kumimoji="1" lang="ja-JP" altLang="en-US"/>
          </a:p>
        </p:txBody>
      </p:sp>
      <p:sp>
        <p:nvSpPr>
          <p:cNvPr id="7" name="タイトル 1">
            <a:extLst>
              <a:ext uri="{FF2B5EF4-FFF2-40B4-BE49-F238E27FC236}">
                <a16:creationId xmlns:a16="http://schemas.microsoft.com/office/drawing/2014/main" id="{861EB2DC-FA8A-D397-C282-AF054A9B9843}"/>
              </a:ext>
            </a:extLst>
          </p:cNvPr>
          <p:cNvSpPr>
            <a:spLocks noGrp="1"/>
          </p:cNvSpPr>
          <p:nvPr>
            <p:ph type="title"/>
          </p:nvPr>
        </p:nvSpPr>
        <p:spPr>
          <a:xfrm>
            <a:off x="312738" y="42863"/>
            <a:ext cx="10318750" cy="874712"/>
          </a:xfrm>
        </p:spPr>
        <p:txBody>
          <a:bodyPr>
            <a:normAutofit/>
          </a:bodyPr>
          <a:lstStyle/>
          <a:p>
            <a:pPr algn="l"/>
            <a:r>
              <a:rPr lang="en-US" altLang="zh-CN" sz="2800" dirty="0">
                <a:effectLst/>
                <a:latin typeface="游ゴシック" panose="020B0400000000000000" pitchFamily="50" charset="-128"/>
                <a:ea typeface="游ゴシック" panose="020B0400000000000000" pitchFamily="50" charset="-128"/>
                <a:cs typeface="ＭＳ Ｐゴシック" panose="020B0600070205080204" pitchFamily="50" charset="-128"/>
              </a:rPr>
              <a:t>EM</a:t>
            </a:r>
            <a:r>
              <a:rPr lang="zh-CN" altLang="en-US" sz="2800" dirty="0">
                <a:effectLst/>
                <a:latin typeface="游ゴシック" panose="020B0400000000000000" pitchFamily="50" charset="-128"/>
                <a:ea typeface="游ゴシック" panose="020B0400000000000000" pitchFamily="50" charset="-128"/>
                <a:cs typeface="ＭＳ Ｐゴシック" panose="020B0600070205080204" pitchFamily="50" charset="-128"/>
              </a:rPr>
              <a:t>：执行管理</a:t>
            </a:r>
            <a:endParaRPr lang="ja-JP" altLang="ja-JP" sz="28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p:txBody>
      </p:sp>
      <p:pic>
        <p:nvPicPr>
          <p:cNvPr id="12" name="図 11">
            <a:extLst>
              <a:ext uri="{FF2B5EF4-FFF2-40B4-BE49-F238E27FC236}">
                <a16:creationId xmlns:a16="http://schemas.microsoft.com/office/drawing/2014/main" id="{12C30873-7F22-6229-9D0A-BF969596670C}"/>
              </a:ext>
            </a:extLst>
          </p:cNvPr>
          <p:cNvPicPr>
            <a:picLocks noChangeAspect="1"/>
          </p:cNvPicPr>
          <p:nvPr/>
        </p:nvPicPr>
        <p:blipFill>
          <a:blip r:embed="rId3"/>
          <a:stretch>
            <a:fillRect/>
          </a:stretch>
        </p:blipFill>
        <p:spPr>
          <a:xfrm>
            <a:off x="83865" y="1752923"/>
            <a:ext cx="4526235" cy="2790231"/>
          </a:xfrm>
          <a:prstGeom prst="rect">
            <a:avLst/>
          </a:prstGeom>
        </p:spPr>
      </p:pic>
      <p:sp>
        <p:nvSpPr>
          <p:cNvPr id="2" name="テキスト ボックス 1">
            <a:extLst>
              <a:ext uri="{FF2B5EF4-FFF2-40B4-BE49-F238E27FC236}">
                <a16:creationId xmlns:a16="http://schemas.microsoft.com/office/drawing/2014/main" id="{ED136C5A-579E-07B6-D34F-BAAF800C5034}"/>
              </a:ext>
            </a:extLst>
          </p:cNvPr>
          <p:cNvSpPr txBox="1"/>
          <p:nvPr/>
        </p:nvSpPr>
        <p:spPr>
          <a:xfrm>
            <a:off x="109538" y="1079989"/>
            <a:ext cx="4416594" cy="523220"/>
          </a:xfrm>
          <a:prstGeom prst="rect">
            <a:avLst/>
          </a:prstGeom>
          <a:noFill/>
        </p:spPr>
        <p:txBody>
          <a:bodyPr wrap="none" rtlCol="0">
            <a:spAutoFit/>
          </a:bodyPr>
          <a:lstStyle/>
          <a:p>
            <a:pPr algn="l"/>
            <a:r>
              <a:rPr lang="en-US" altLang="zh-CN" sz="1400" b="0" i="0" dirty="0">
                <a:solidFill>
                  <a:srgbClr val="4D4D4D"/>
                </a:solidFill>
                <a:effectLst/>
                <a:latin typeface="-apple-system"/>
              </a:rPr>
              <a:t>EM </a:t>
            </a:r>
            <a:r>
              <a:rPr lang="zh-CN" altLang="en-US" sz="1400" b="0" i="0" dirty="0">
                <a:solidFill>
                  <a:srgbClr val="4D4D4D"/>
                </a:solidFill>
                <a:effectLst/>
                <a:latin typeface="-apple-system"/>
              </a:rPr>
              <a:t>负责系统执行管理的方方面面，包括平台初始化、</a:t>
            </a:r>
            <a:endParaRPr lang="en-US" altLang="zh-CN" sz="1400" b="0" i="0" dirty="0">
              <a:solidFill>
                <a:srgbClr val="4D4D4D"/>
              </a:solidFill>
              <a:effectLst/>
              <a:latin typeface="-apple-system"/>
            </a:endParaRPr>
          </a:p>
          <a:p>
            <a:pPr algn="l"/>
            <a:r>
              <a:rPr lang="zh-CN" altLang="en-US" sz="1400" b="0" i="0" dirty="0">
                <a:solidFill>
                  <a:srgbClr val="4D4D4D"/>
                </a:solidFill>
                <a:effectLst/>
                <a:latin typeface="-apple-system"/>
              </a:rPr>
              <a:t>启动</a:t>
            </a:r>
            <a:r>
              <a:rPr lang="en-US" altLang="zh-CN" sz="1400" b="0" i="0" dirty="0">
                <a:solidFill>
                  <a:srgbClr val="4D4D4D"/>
                </a:solidFill>
                <a:effectLst/>
                <a:latin typeface="-apple-system"/>
              </a:rPr>
              <a:t>/</a:t>
            </a:r>
            <a:r>
              <a:rPr lang="zh-CN" altLang="en-US" sz="1400" b="0" i="0" dirty="0">
                <a:solidFill>
                  <a:srgbClr val="4D4D4D"/>
                </a:solidFill>
                <a:effectLst/>
                <a:latin typeface="-apple-system"/>
              </a:rPr>
              <a:t>关闭应用。</a:t>
            </a:r>
            <a:endParaRPr kumimoji="1" lang="ja-JP" altLang="en-US" sz="1400" dirty="0">
              <a:latin typeface="+mn-ea"/>
            </a:endParaRPr>
          </a:p>
        </p:txBody>
      </p:sp>
      <p:sp>
        <p:nvSpPr>
          <p:cNvPr id="9" name="正方形/長方形 8">
            <a:extLst>
              <a:ext uri="{FF2B5EF4-FFF2-40B4-BE49-F238E27FC236}">
                <a16:creationId xmlns:a16="http://schemas.microsoft.com/office/drawing/2014/main" id="{3B9520D6-5476-C334-3DE1-B9BBD280A350}"/>
              </a:ext>
            </a:extLst>
          </p:cNvPr>
          <p:cNvSpPr/>
          <p:nvPr/>
        </p:nvSpPr>
        <p:spPr>
          <a:xfrm>
            <a:off x="1047944" y="3199929"/>
            <a:ext cx="939800" cy="45814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pic>
        <p:nvPicPr>
          <p:cNvPr id="8" name="図 7">
            <a:extLst>
              <a:ext uri="{FF2B5EF4-FFF2-40B4-BE49-F238E27FC236}">
                <a16:creationId xmlns:a16="http://schemas.microsoft.com/office/drawing/2014/main" id="{229EB006-256F-C7C9-6466-15F38FE3FFE0}"/>
              </a:ext>
            </a:extLst>
          </p:cNvPr>
          <p:cNvPicPr>
            <a:picLocks noChangeAspect="1"/>
          </p:cNvPicPr>
          <p:nvPr/>
        </p:nvPicPr>
        <p:blipFill>
          <a:blip r:embed="rId4"/>
          <a:stretch>
            <a:fillRect/>
          </a:stretch>
        </p:blipFill>
        <p:spPr>
          <a:xfrm>
            <a:off x="7848600" y="939687"/>
            <a:ext cx="3919538" cy="4369026"/>
          </a:xfrm>
          <a:prstGeom prst="rect">
            <a:avLst/>
          </a:prstGeom>
        </p:spPr>
      </p:pic>
      <p:sp>
        <p:nvSpPr>
          <p:cNvPr id="14" name="テキスト ボックス 13">
            <a:extLst>
              <a:ext uri="{FF2B5EF4-FFF2-40B4-BE49-F238E27FC236}">
                <a16:creationId xmlns:a16="http://schemas.microsoft.com/office/drawing/2014/main" id="{5D9748B7-0EA8-D51F-3384-6446C06A7C11}"/>
              </a:ext>
            </a:extLst>
          </p:cNvPr>
          <p:cNvSpPr txBox="1"/>
          <p:nvPr/>
        </p:nvSpPr>
        <p:spPr>
          <a:xfrm>
            <a:off x="4858114" y="1806005"/>
            <a:ext cx="3074454" cy="2308324"/>
          </a:xfrm>
          <a:prstGeom prst="rect">
            <a:avLst/>
          </a:prstGeom>
          <a:noFill/>
        </p:spPr>
        <p:txBody>
          <a:bodyPr wrap="square">
            <a:spAutoFit/>
          </a:bodyPr>
          <a:lstStyle/>
          <a:p>
            <a:pPr marL="285750" indent="-285750">
              <a:buFont typeface="Arial" panose="020B0604020202020204" pitchFamily="34" charset="0"/>
              <a:buChar char="•"/>
            </a:pPr>
            <a:r>
              <a:rPr lang="ja-JP" altLang="en-US" b="0" i="0" dirty="0">
                <a:solidFill>
                  <a:srgbClr val="4D4D4D"/>
                </a:solidFill>
                <a:effectLst/>
                <a:latin typeface="-apple-system"/>
              </a:rPr>
              <a:t>机器启动，操作系统最先初始化，</a:t>
            </a:r>
            <a:endParaRPr lang="en-US" altLang="ja-JP" b="0" i="0" dirty="0">
              <a:solidFill>
                <a:srgbClr val="4D4D4D"/>
              </a:solidFill>
              <a:effectLst/>
              <a:latin typeface="-apple-system"/>
            </a:endParaRPr>
          </a:p>
          <a:p>
            <a:pPr marL="285750" indent="-285750">
              <a:buFont typeface="Arial" panose="020B0604020202020204" pitchFamily="34" charset="0"/>
              <a:buChar char="•"/>
            </a:pPr>
            <a:r>
              <a:rPr lang="ja-JP" altLang="en-US" b="0" i="0" dirty="0">
                <a:solidFill>
                  <a:srgbClr val="4D4D4D"/>
                </a:solidFill>
                <a:effectLst/>
                <a:latin typeface="-apple-system"/>
              </a:rPr>
              <a:t>然后 </a:t>
            </a:r>
            <a:r>
              <a:rPr lang="en-US" altLang="ja-JP" b="0" i="0" dirty="0">
                <a:solidFill>
                  <a:srgbClr val="4D4D4D"/>
                </a:solidFill>
                <a:effectLst/>
                <a:latin typeface="-apple-system"/>
              </a:rPr>
              <a:t>EM </a:t>
            </a:r>
            <a:r>
              <a:rPr lang="ja-JP" altLang="en-US" b="0" i="0" dirty="0">
                <a:solidFill>
                  <a:srgbClr val="4D4D4D"/>
                </a:solidFill>
                <a:effectLst/>
                <a:latin typeface="-apple-system"/>
              </a:rPr>
              <a:t>作为操作系统的初始进程之一启动。</a:t>
            </a:r>
            <a:endParaRPr lang="en-US" altLang="ja-JP" b="0" i="0" dirty="0">
              <a:solidFill>
                <a:srgbClr val="4D4D4D"/>
              </a:solidFill>
              <a:effectLst/>
              <a:latin typeface="-apple-system"/>
            </a:endParaRPr>
          </a:p>
          <a:p>
            <a:pPr marL="285750" indent="-285750">
              <a:buFont typeface="Arial" panose="020B0604020202020204" pitchFamily="34" charset="0"/>
              <a:buChar char="•"/>
            </a:pPr>
            <a:r>
              <a:rPr lang="en-US" altLang="ja-JP" b="0" i="0" dirty="0">
                <a:solidFill>
                  <a:srgbClr val="4D4D4D"/>
                </a:solidFill>
                <a:effectLst/>
                <a:latin typeface="-apple-system"/>
              </a:rPr>
              <a:t>EM </a:t>
            </a:r>
            <a:r>
              <a:rPr lang="ja-JP" altLang="en-US" b="0" i="0" dirty="0">
                <a:solidFill>
                  <a:srgbClr val="4D4D4D"/>
                </a:solidFill>
                <a:effectLst/>
                <a:latin typeface="-apple-system"/>
              </a:rPr>
              <a:t>负责启动其他 </a:t>
            </a:r>
            <a:r>
              <a:rPr lang="en-US" altLang="ja-JP" b="0" i="0" dirty="0">
                <a:solidFill>
                  <a:srgbClr val="4D4D4D"/>
                </a:solidFill>
                <a:effectLst/>
                <a:latin typeface="-apple-system"/>
              </a:rPr>
              <a:t>FC </a:t>
            </a:r>
            <a:r>
              <a:rPr lang="ja-JP" altLang="en-US" b="0" i="0" dirty="0">
                <a:solidFill>
                  <a:srgbClr val="4D4D4D"/>
                </a:solidFill>
                <a:effectLst/>
                <a:latin typeface="-apple-system"/>
              </a:rPr>
              <a:t>和平台应用。</a:t>
            </a:r>
            <a:endParaRPr lang="en-US" altLang="ja-JP" b="0" i="0" dirty="0">
              <a:solidFill>
                <a:srgbClr val="4D4D4D"/>
              </a:solidFill>
              <a:effectLst/>
              <a:latin typeface="-apple-system"/>
            </a:endParaRPr>
          </a:p>
          <a:p>
            <a:pPr marL="285750" indent="-285750">
              <a:buFont typeface="Arial" panose="020B0604020202020204" pitchFamily="34" charset="0"/>
              <a:buChar char="•"/>
            </a:pPr>
            <a:r>
              <a:rPr lang="ja-JP" altLang="en-US" b="0" i="0" dirty="0">
                <a:solidFill>
                  <a:srgbClr val="4D4D4D"/>
                </a:solidFill>
                <a:effectLst/>
                <a:latin typeface="-apple-system"/>
              </a:rPr>
              <a:t>平台 </a:t>
            </a:r>
            <a:r>
              <a:rPr lang="en-US" altLang="ja-JP" b="0" i="0" dirty="0">
                <a:solidFill>
                  <a:srgbClr val="4D4D4D"/>
                </a:solidFill>
                <a:effectLst/>
                <a:latin typeface="-apple-system"/>
              </a:rPr>
              <a:t>Foundation </a:t>
            </a:r>
            <a:r>
              <a:rPr lang="ja-JP" altLang="en-US" b="0" i="0" dirty="0">
                <a:solidFill>
                  <a:srgbClr val="4D4D4D"/>
                </a:solidFill>
                <a:effectLst/>
                <a:latin typeface="-apple-system"/>
              </a:rPr>
              <a:t>启动后，</a:t>
            </a:r>
            <a:r>
              <a:rPr lang="en-US" altLang="ja-JP" b="0" i="0" dirty="0">
                <a:solidFill>
                  <a:srgbClr val="4D4D4D"/>
                </a:solidFill>
                <a:effectLst/>
                <a:latin typeface="-apple-system"/>
              </a:rPr>
              <a:t>EM </a:t>
            </a:r>
            <a:r>
              <a:rPr lang="ja-JP" altLang="en-US" b="0" i="0" dirty="0">
                <a:solidFill>
                  <a:srgbClr val="4D4D4D"/>
                </a:solidFill>
                <a:effectLst/>
                <a:latin typeface="-apple-system"/>
              </a:rPr>
              <a:t>继续启动 </a:t>
            </a:r>
            <a:r>
              <a:rPr lang="en-US" altLang="ja-JP" b="0" i="0" dirty="0">
                <a:solidFill>
                  <a:srgbClr val="4D4D4D"/>
                </a:solidFill>
                <a:effectLst/>
                <a:latin typeface="-apple-system"/>
              </a:rPr>
              <a:t>AA</a:t>
            </a:r>
            <a:r>
              <a:rPr lang="ja-JP" altLang="en-US" b="0" i="0" dirty="0">
                <a:solidFill>
                  <a:srgbClr val="4D4D4D"/>
                </a:solidFill>
                <a:effectLst/>
                <a:latin typeface="-apple-system"/>
              </a:rPr>
              <a:t>。</a:t>
            </a:r>
            <a:endParaRPr lang="ja-JP" altLang="en-US" dirty="0"/>
          </a:p>
        </p:txBody>
      </p:sp>
      <p:sp>
        <p:nvSpPr>
          <p:cNvPr id="16" name="テキスト ボックス 15">
            <a:extLst>
              <a:ext uri="{FF2B5EF4-FFF2-40B4-BE49-F238E27FC236}">
                <a16:creationId xmlns:a16="http://schemas.microsoft.com/office/drawing/2014/main" id="{77F9ACB2-91DA-E9F7-228A-849191C3BDED}"/>
              </a:ext>
            </a:extLst>
          </p:cNvPr>
          <p:cNvSpPr txBox="1"/>
          <p:nvPr/>
        </p:nvSpPr>
        <p:spPr>
          <a:xfrm>
            <a:off x="83865" y="4749674"/>
            <a:ext cx="9892773" cy="1754326"/>
          </a:xfrm>
          <a:prstGeom prst="rect">
            <a:avLst/>
          </a:prstGeom>
          <a:noFill/>
        </p:spPr>
        <p:txBody>
          <a:bodyPr wrap="square">
            <a:spAutoFit/>
          </a:bodyPr>
          <a:lstStyle/>
          <a:p>
            <a:pPr algn="l"/>
            <a:r>
              <a:rPr lang="en-US" altLang="zh-CN" b="0" i="0" dirty="0">
                <a:solidFill>
                  <a:srgbClr val="4D4D4D"/>
                </a:solidFill>
                <a:effectLst/>
                <a:latin typeface="-apple-system"/>
              </a:rPr>
              <a:t>EM </a:t>
            </a:r>
            <a:r>
              <a:rPr lang="zh-CN" altLang="en-US" b="0" i="0" dirty="0">
                <a:solidFill>
                  <a:srgbClr val="4D4D4D"/>
                </a:solidFill>
                <a:effectLst/>
                <a:latin typeface="-apple-system"/>
              </a:rPr>
              <a:t>负责 </a:t>
            </a:r>
            <a:r>
              <a:rPr lang="en-US" altLang="zh-CN" b="0" i="0" dirty="0">
                <a:solidFill>
                  <a:srgbClr val="4D4D4D"/>
                </a:solidFill>
                <a:effectLst/>
                <a:latin typeface="-apple-system"/>
              </a:rPr>
              <a:t>AP </a:t>
            </a:r>
            <a:r>
              <a:rPr lang="zh-CN" altLang="en-US" b="0" i="0" dirty="0">
                <a:solidFill>
                  <a:srgbClr val="4D4D4D"/>
                </a:solidFill>
                <a:effectLst/>
                <a:latin typeface="-apple-system"/>
              </a:rPr>
              <a:t>和应用执行管理的方方面面，包括：</a:t>
            </a:r>
          </a:p>
          <a:p>
            <a:pPr algn="l">
              <a:buFont typeface="+mj-lt"/>
              <a:buAutoNum type="arabicPeriod"/>
            </a:pPr>
            <a:r>
              <a:rPr lang="zh-CN" altLang="en-US" b="0" i="0" dirty="0">
                <a:solidFill>
                  <a:srgbClr val="333333"/>
                </a:solidFill>
                <a:effectLst/>
                <a:latin typeface="-apple-system"/>
              </a:rPr>
              <a:t>平台生命周期管理：</a:t>
            </a:r>
            <a:r>
              <a:rPr lang="en-US" altLang="zh-CN" b="0" i="0" dirty="0">
                <a:solidFill>
                  <a:srgbClr val="333333"/>
                </a:solidFill>
                <a:effectLst/>
                <a:latin typeface="-apple-system"/>
              </a:rPr>
              <a:t>EM </a:t>
            </a:r>
            <a:r>
              <a:rPr lang="zh-CN" altLang="en-US" b="0" i="0" dirty="0">
                <a:solidFill>
                  <a:srgbClr val="333333"/>
                </a:solidFill>
                <a:effectLst/>
                <a:latin typeface="-apple-system"/>
              </a:rPr>
              <a:t>在 </a:t>
            </a:r>
            <a:r>
              <a:rPr lang="en-US" altLang="zh-CN" b="0" i="0" dirty="0">
                <a:solidFill>
                  <a:srgbClr val="333333"/>
                </a:solidFill>
                <a:effectLst/>
                <a:latin typeface="-apple-system"/>
              </a:rPr>
              <a:t>AP </a:t>
            </a:r>
            <a:r>
              <a:rPr lang="zh-CN" altLang="en-US" b="0" i="0" dirty="0">
                <a:solidFill>
                  <a:srgbClr val="333333"/>
                </a:solidFill>
                <a:effectLst/>
                <a:latin typeface="-apple-system"/>
              </a:rPr>
              <a:t>初始化阶段启动， 负责初始化 </a:t>
            </a:r>
            <a:r>
              <a:rPr lang="en-US" altLang="zh-CN" b="0" i="0" dirty="0">
                <a:solidFill>
                  <a:srgbClr val="333333"/>
                </a:solidFill>
                <a:effectLst/>
                <a:latin typeface="-apple-system"/>
              </a:rPr>
              <a:t>AP </a:t>
            </a:r>
            <a:r>
              <a:rPr lang="zh-CN" altLang="en-US" b="0" i="0" dirty="0">
                <a:solidFill>
                  <a:srgbClr val="333333"/>
                </a:solidFill>
                <a:effectLst/>
                <a:latin typeface="-apple-system"/>
              </a:rPr>
              <a:t>和其上部署的应用。</a:t>
            </a:r>
          </a:p>
          <a:p>
            <a:pPr algn="l">
              <a:buFont typeface="+mj-lt"/>
              <a:buAutoNum type="arabicPeriod"/>
            </a:pPr>
            <a:r>
              <a:rPr lang="zh-CN" altLang="en-US" b="0" i="0" dirty="0">
                <a:solidFill>
                  <a:srgbClr val="333333"/>
                </a:solidFill>
                <a:effectLst/>
                <a:latin typeface="-apple-system"/>
              </a:rPr>
              <a:t>应用生命周期管理：</a:t>
            </a:r>
            <a:r>
              <a:rPr lang="en-US" altLang="zh-CN" b="0" i="0" dirty="0">
                <a:solidFill>
                  <a:srgbClr val="333333"/>
                </a:solidFill>
                <a:effectLst/>
                <a:latin typeface="-apple-system"/>
              </a:rPr>
              <a:t>EM </a:t>
            </a:r>
            <a:r>
              <a:rPr lang="zh-CN" altLang="en-US" b="0" i="0" dirty="0">
                <a:solidFill>
                  <a:srgbClr val="333333"/>
                </a:solidFill>
                <a:effectLst/>
                <a:latin typeface="-apple-system"/>
              </a:rPr>
              <a:t>负责应用的有序启动</a:t>
            </a:r>
            <a:r>
              <a:rPr lang="en-US" altLang="zh-CN" b="0" i="0" dirty="0">
                <a:solidFill>
                  <a:srgbClr val="333333"/>
                </a:solidFill>
                <a:effectLst/>
                <a:latin typeface="-apple-system"/>
              </a:rPr>
              <a:t>/</a:t>
            </a:r>
            <a:r>
              <a:rPr lang="zh-CN" altLang="en-US" b="0" i="0" dirty="0">
                <a:solidFill>
                  <a:srgbClr val="333333"/>
                </a:solidFill>
                <a:effectLst/>
                <a:latin typeface="-apple-system"/>
              </a:rPr>
              <a:t>关闭。</a:t>
            </a:r>
            <a:r>
              <a:rPr lang="en-US" altLang="zh-CN" b="0" i="0" dirty="0">
                <a:solidFill>
                  <a:srgbClr val="333333"/>
                </a:solidFill>
                <a:effectLst/>
                <a:latin typeface="-apple-system"/>
              </a:rPr>
              <a:t>EM </a:t>
            </a:r>
            <a:r>
              <a:rPr lang="zh-CN" altLang="en-US" b="0" i="0" dirty="0">
                <a:solidFill>
                  <a:srgbClr val="333333"/>
                </a:solidFill>
                <a:effectLst/>
                <a:latin typeface="-apple-system"/>
              </a:rPr>
              <a:t>根据 </a:t>
            </a:r>
            <a:r>
              <a:rPr lang="en-US" altLang="zh-CN" b="0" i="0" dirty="0">
                <a:solidFill>
                  <a:srgbClr val="333333"/>
                </a:solidFill>
                <a:effectLst/>
                <a:latin typeface="-apple-system"/>
              </a:rPr>
              <a:t>Machine Manifest </a:t>
            </a:r>
            <a:r>
              <a:rPr lang="zh-CN" altLang="en-US" b="0" i="0" dirty="0">
                <a:solidFill>
                  <a:srgbClr val="333333"/>
                </a:solidFill>
                <a:effectLst/>
                <a:latin typeface="-apple-system"/>
              </a:rPr>
              <a:t>和 </a:t>
            </a:r>
            <a:r>
              <a:rPr lang="en-US" altLang="zh-CN" b="0" i="0" dirty="0">
                <a:solidFill>
                  <a:srgbClr val="333333"/>
                </a:solidFill>
                <a:effectLst/>
                <a:latin typeface="-apple-system"/>
              </a:rPr>
              <a:t>Execution Manifests </a:t>
            </a:r>
            <a:r>
              <a:rPr lang="zh-CN" altLang="en-US" b="0" i="0" dirty="0">
                <a:solidFill>
                  <a:srgbClr val="333333"/>
                </a:solidFill>
                <a:effectLst/>
                <a:latin typeface="-apple-system"/>
              </a:rPr>
              <a:t>中的信息决定部署的应用集合，并且根据依赖关系决定启动</a:t>
            </a:r>
            <a:r>
              <a:rPr lang="en-US" altLang="zh-CN" b="0" i="0" dirty="0">
                <a:solidFill>
                  <a:srgbClr val="333333"/>
                </a:solidFill>
                <a:effectLst/>
                <a:latin typeface="-apple-system"/>
              </a:rPr>
              <a:t>/</a:t>
            </a:r>
            <a:r>
              <a:rPr lang="zh-CN" altLang="en-US" b="0" i="0" dirty="0">
                <a:solidFill>
                  <a:srgbClr val="333333"/>
                </a:solidFill>
                <a:effectLst/>
                <a:latin typeface="-apple-system"/>
              </a:rPr>
              <a:t>关闭顺序。根据机器状态（</a:t>
            </a:r>
            <a:r>
              <a:rPr lang="en-US" altLang="zh-CN" b="0" i="0" dirty="0">
                <a:solidFill>
                  <a:srgbClr val="333333"/>
                </a:solidFill>
                <a:effectLst/>
                <a:latin typeface="-apple-system"/>
              </a:rPr>
              <a:t>Machine State</a:t>
            </a:r>
            <a:r>
              <a:rPr lang="zh-CN" altLang="en-US" b="0" i="0" dirty="0">
                <a:solidFill>
                  <a:srgbClr val="333333"/>
                </a:solidFill>
                <a:effectLst/>
                <a:latin typeface="-apple-system"/>
              </a:rPr>
              <a:t>）和功能组状态（</a:t>
            </a:r>
            <a:r>
              <a:rPr lang="en-US" altLang="zh-CN" b="0" i="0" dirty="0">
                <a:solidFill>
                  <a:srgbClr val="333333"/>
                </a:solidFill>
                <a:effectLst/>
                <a:latin typeface="-apple-system"/>
              </a:rPr>
              <a:t>Function Group States</a:t>
            </a:r>
            <a:r>
              <a:rPr lang="zh-CN" altLang="en-US" b="0" i="0" dirty="0">
                <a:solidFill>
                  <a:srgbClr val="333333"/>
                </a:solidFill>
                <a:effectLst/>
                <a:latin typeface="-apple-system"/>
              </a:rPr>
              <a:t>），部署的应用在平台启动时或之后启动。但并不是所有应用都立即工作，因为很多应用向其他应用提供服务，等待请求到来。</a:t>
            </a:r>
          </a:p>
        </p:txBody>
      </p:sp>
    </p:spTree>
    <p:extLst>
      <p:ext uri="{BB962C8B-B14F-4D97-AF65-F5344CB8AC3E}">
        <p14:creationId xmlns:p14="http://schemas.microsoft.com/office/powerpoint/2010/main" val="25907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B293931-563F-4E70-8C34-4DED0246D419}"/>
              </a:ext>
            </a:extLst>
          </p:cNvPr>
          <p:cNvSpPr>
            <a:spLocks noGrp="1"/>
          </p:cNvSpPr>
          <p:nvPr>
            <p:ph type="ftr" sz="quarter" idx="11"/>
          </p:nvPr>
        </p:nvSpPr>
        <p:spPr/>
        <p:txBody>
          <a:bodyPr/>
          <a:lstStyle/>
          <a:p>
            <a:r>
              <a:rPr kumimoji="1" lang="en-US" altLang="ja-JP" dirty="0"/>
              <a:t>Copyright 2023 NANJING FUJITSU NANDA SOFTWARE TECHNOLOGY CO., LTD.</a:t>
            </a:r>
            <a:endParaRPr kumimoji="1" lang="ja-JP" altLang="en-US" dirty="0"/>
          </a:p>
        </p:txBody>
      </p:sp>
      <p:sp>
        <p:nvSpPr>
          <p:cNvPr id="5" name="スライド番号プレースホルダー 4">
            <a:extLst>
              <a:ext uri="{FF2B5EF4-FFF2-40B4-BE49-F238E27FC236}">
                <a16:creationId xmlns:a16="http://schemas.microsoft.com/office/drawing/2014/main" id="{0DBDBF6F-9E68-4162-AEBB-DD4B8FA7CACD}"/>
              </a:ext>
            </a:extLst>
          </p:cNvPr>
          <p:cNvSpPr>
            <a:spLocks noGrp="1"/>
          </p:cNvSpPr>
          <p:nvPr>
            <p:ph type="sldNum" sz="quarter" idx="12"/>
          </p:nvPr>
        </p:nvSpPr>
        <p:spPr/>
        <p:txBody>
          <a:bodyPr/>
          <a:lstStyle/>
          <a:p>
            <a:fld id="{A02DC6B2-881B-4E78-B714-33EC546F67FA}" type="slidenum">
              <a:rPr kumimoji="1" lang="ja-JP" altLang="en-US" smtClean="0"/>
              <a:t>9</a:t>
            </a:fld>
            <a:endParaRPr kumimoji="1" lang="ja-JP" altLang="en-US"/>
          </a:p>
        </p:txBody>
      </p:sp>
      <p:sp>
        <p:nvSpPr>
          <p:cNvPr id="7" name="タイトル 1">
            <a:extLst>
              <a:ext uri="{FF2B5EF4-FFF2-40B4-BE49-F238E27FC236}">
                <a16:creationId xmlns:a16="http://schemas.microsoft.com/office/drawing/2014/main" id="{861EB2DC-FA8A-D397-C282-AF054A9B9843}"/>
              </a:ext>
            </a:extLst>
          </p:cNvPr>
          <p:cNvSpPr>
            <a:spLocks noGrp="1"/>
          </p:cNvSpPr>
          <p:nvPr>
            <p:ph type="title"/>
          </p:nvPr>
        </p:nvSpPr>
        <p:spPr>
          <a:xfrm>
            <a:off x="312738" y="42863"/>
            <a:ext cx="10318750" cy="874712"/>
          </a:xfrm>
        </p:spPr>
        <p:txBody>
          <a:bodyPr>
            <a:normAutofit/>
          </a:bodyPr>
          <a:lstStyle/>
          <a:p>
            <a:pPr algn="l"/>
            <a:r>
              <a:rPr lang="en-US" altLang="zh-CN" sz="2800" dirty="0">
                <a:latin typeface="游ゴシック" panose="020B0400000000000000" pitchFamily="50" charset="-128"/>
                <a:ea typeface="游ゴシック" panose="020B0400000000000000" pitchFamily="50" charset="-128"/>
                <a:cs typeface="ＭＳ Ｐゴシック" panose="020B0600070205080204" pitchFamily="50" charset="-128"/>
              </a:rPr>
              <a:t>SM</a:t>
            </a:r>
            <a:r>
              <a:rPr lang="zh-CN" altLang="en-US" sz="2800" dirty="0">
                <a:effectLst/>
                <a:latin typeface="游ゴシック" panose="020B0400000000000000" pitchFamily="50" charset="-128"/>
                <a:ea typeface="游ゴシック" panose="020B0400000000000000" pitchFamily="50" charset="-128"/>
                <a:cs typeface="ＭＳ Ｐゴシック" panose="020B0600070205080204" pitchFamily="50" charset="-128"/>
              </a:rPr>
              <a:t>：状态管理</a:t>
            </a:r>
            <a:endParaRPr lang="ja-JP" altLang="ja-JP" sz="28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p:txBody>
      </p:sp>
      <p:pic>
        <p:nvPicPr>
          <p:cNvPr id="12" name="図 11">
            <a:extLst>
              <a:ext uri="{FF2B5EF4-FFF2-40B4-BE49-F238E27FC236}">
                <a16:creationId xmlns:a16="http://schemas.microsoft.com/office/drawing/2014/main" id="{12C30873-7F22-6229-9D0A-BF969596670C}"/>
              </a:ext>
            </a:extLst>
          </p:cNvPr>
          <p:cNvPicPr>
            <a:picLocks noChangeAspect="1"/>
          </p:cNvPicPr>
          <p:nvPr/>
        </p:nvPicPr>
        <p:blipFill>
          <a:blip r:embed="rId3"/>
          <a:stretch>
            <a:fillRect/>
          </a:stretch>
        </p:blipFill>
        <p:spPr>
          <a:xfrm>
            <a:off x="109538" y="2465684"/>
            <a:ext cx="4526235" cy="2790231"/>
          </a:xfrm>
          <a:prstGeom prst="rect">
            <a:avLst/>
          </a:prstGeom>
        </p:spPr>
      </p:pic>
      <p:sp>
        <p:nvSpPr>
          <p:cNvPr id="2" name="テキスト ボックス 1">
            <a:extLst>
              <a:ext uri="{FF2B5EF4-FFF2-40B4-BE49-F238E27FC236}">
                <a16:creationId xmlns:a16="http://schemas.microsoft.com/office/drawing/2014/main" id="{ED136C5A-579E-07B6-D34F-BAAF800C5034}"/>
              </a:ext>
            </a:extLst>
          </p:cNvPr>
          <p:cNvSpPr txBox="1"/>
          <p:nvPr/>
        </p:nvSpPr>
        <p:spPr>
          <a:xfrm>
            <a:off x="109539" y="1079989"/>
            <a:ext cx="4983162" cy="1169551"/>
          </a:xfrm>
          <a:prstGeom prst="rect">
            <a:avLst/>
          </a:prstGeom>
          <a:noFill/>
        </p:spPr>
        <p:txBody>
          <a:bodyPr wrap="square" rtlCol="0">
            <a:spAutoFit/>
          </a:bodyPr>
          <a:lstStyle/>
          <a:p>
            <a:pPr algn="l"/>
            <a:r>
              <a:rPr lang="en-US" altLang="zh-CN" sz="1400" i="0" dirty="0">
                <a:effectLst/>
                <a:latin typeface="+mn-ea"/>
              </a:rPr>
              <a:t>SM </a:t>
            </a:r>
            <a:r>
              <a:rPr lang="zh-CN" altLang="en-US" sz="1400" i="0" dirty="0">
                <a:effectLst/>
                <a:latin typeface="+mn-ea"/>
              </a:rPr>
              <a:t>是一个特殊的 </a:t>
            </a:r>
            <a:r>
              <a:rPr lang="en-US" altLang="zh-CN" sz="1400" i="0" dirty="0">
                <a:effectLst/>
                <a:latin typeface="+mn-ea"/>
              </a:rPr>
              <a:t>FC</a:t>
            </a:r>
            <a:r>
              <a:rPr lang="zh-CN" altLang="en-US" sz="1400" i="0" dirty="0">
                <a:effectLst/>
                <a:latin typeface="+mn-ea"/>
              </a:rPr>
              <a:t>，高度依赖于特定 </a:t>
            </a:r>
            <a:r>
              <a:rPr lang="en-US" altLang="zh-CN" sz="1400" i="0" strike="noStrike" dirty="0">
                <a:effectLst/>
                <a:latin typeface="+mn-ea"/>
                <a:hlinkClick r:id="rId4">
                  <a:extLst>
                    <a:ext uri="{A12FA001-AC4F-418D-AE19-62706E023703}">
                      <ahyp:hlinkClr xmlns:ahyp="http://schemas.microsoft.com/office/drawing/2018/hyperlinkcolor" val="tx"/>
                    </a:ext>
                  </a:extLst>
                </a:hlinkClick>
              </a:rPr>
              <a:t>ECU</a:t>
            </a:r>
            <a:r>
              <a:rPr lang="zh-CN" altLang="en-US" sz="1400" i="0" dirty="0">
                <a:effectLst/>
                <a:latin typeface="+mn-ea"/>
              </a:rPr>
              <a:t> 项目，一般 </a:t>
            </a:r>
            <a:r>
              <a:rPr lang="en-US" altLang="zh-CN" sz="1400" i="0" dirty="0">
                <a:effectLst/>
                <a:latin typeface="+mn-ea"/>
              </a:rPr>
              <a:t>SM </a:t>
            </a:r>
            <a:r>
              <a:rPr lang="zh-CN" altLang="en-US" sz="1400" i="0" dirty="0">
                <a:effectLst/>
                <a:latin typeface="+mn-ea"/>
              </a:rPr>
              <a:t>由系统集成实现。</a:t>
            </a:r>
            <a:r>
              <a:rPr lang="en-US" altLang="zh-CN" sz="1400" i="0" dirty="0">
                <a:effectLst/>
                <a:latin typeface="+mn-ea"/>
              </a:rPr>
              <a:t>SM </a:t>
            </a:r>
            <a:r>
              <a:rPr lang="zh-CN" altLang="en-US" sz="1400" i="0" dirty="0">
                <a:effectLst/>
                <a:latin typeface="+mn-ea"/>
              </a:rPr>
              <a:t>负责所有和 </a:t>
            </a:r>
            <a:r>
              <a:rPr lang="en-US" altLang="zh-CN" sz="1400" i="0" dirty="0">
                <a:effectLst/>
                <a:latin typeface="+mn-ea"/>
              </a:rPr>
              <a:t>AP operational state</a:t>
            </a:r>
            <a:r>
              <a:rPr lang="zh-CN" altLang="en-US" sz="1400" i="0" dirty="0">
                <a:effectLst/>
                <a:latin typeface="+mn-ea"/>
              </a:rPr>
              <a:t> 相关的方面，包括：</a:t>
            </a:r>
          </a:p>
          <a:p>
            <a:pPr algn="l">
              <a:buFont typeface="Arial" panose="020B0604020202020204" pitchFamily="34" charset="0"/>
              <a:buChar char="•"/>
            </a:pPr>
            <a:r>
              <a:rPr lang="zh-CN" altLang="en-US" sz="1400" i="0" dirty="0">
                <a:effectLst/>
                <a:latin typeface="+mn-ea"/>
              </a:rPr>
              <a:t>处理输入的事件</a:t>
            </a:r>
          </a:p>
          <a:p>
            <a:pPr algn="l">
              <a:buFont typeface="Arial" panose="020B0604020202020204" pitchFamily="34" charset="0"/>
              <a:buChar char="•"/>
            </a:pPr>
            <a:r>
              <a:rPr lang="zh-CN" altLang="en-US" sz="1400" i="0" dirty="0">
                <a:effectLst/>
                <a:latin typeface="+mn-ea"/>
              </a:rPr>
              <a:t>给上述事件</a:t>
            </a:r>
            <a:r>
              <a:rPr lang="en-US" altLang="zh-CN" sz="1400" i="0" dirty="0">
                <a:effectLst/>
                <a:latin typeface="+mn-ea"/>
              </a:rPr>
              <a:t>/</a:t>
            </a:r>
            <a:r>
              <a:rPr lang="zh-CN" altLang="en-US" sz="1400" i="0" dirty="0">
                <a:effectLst/>
                <a:latin typeface="+mn-ea"/>
              </a:rPr>
              <a:t>请求排优先级，并设置内部状态</a:t>
            </a:r>
          </a:p>
        </p:txBody>
      </p:sp>
      <p:sp>
        <p:nvSpPr>
          <p:cNvPr id="9" name="正方形/長方形 8">
            <a:extLst>
              <a:ext uri="{FF2B5EF4-FFF2-40B4-BE49-F238E27FC236}">
                <a16:creationId xmlns:a16="http://schemas.microsoft.com/office/drawing/2014/main" id="{3B9520D6-5476-C334-3DE1-B9BBD280A350}"/>
              </a:ext>
            </a:extLst>
          </p:cNvPr>
          <p:cNvSpPr/>
          <p:nvPr/>
        </p:nvSpPr>
        <p:spPr>
          <a:xfrm>
            <a:off x="3695973" y="3225829"/>
            <a:ext cx="939800" cy="45814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pic>
        <p:nvPicPr>
          <p:cNvPr id="6" name="図 5">
            <a:extLst>
              <a:ext uri="{FF2B5EF4-FFF2-40B4-BE49-F238E27FC236}">
                <a16:creationId xmlns:a16="http://schemas.microsoft.com/office/drawing/2014/main" id="{96FC0079-7A7F-2279-A854-90934EC75E70}"/>
              </a:ext>
            </a:extLst>
          </p:cNvPr>
          <p:cNvPicPr>
            <a:picLocks noChangeAspect="1"/>
          </p:cNvPicPr>
          <p:nvPr/>
        </p:nvPicPr>
        <p:blipFill>
          <a:blip r:embed="rId5"/>
          <a:stretch>
            <a:fillRect/>
          </a:stretch>
        </p:blipFill>
        <p:spPr>
          <a:xfrm>
            <a:off x="6684600" y="2012441"/>
            <a:ext cx="4983162" cy="4153915"/>
          </a:xfrm>
          <a:prstGeom prst="rect">
            <a:avLst/>
          </a:prstGeom>
        </p:spPr>
      </p:pic>
      <p:sp>
        <p:nvSpPr>
          <p:cNvPr id="11" name="テキスト ボックス 10">
            <a:extLst>
              <a:ext uri="{FF2B5EF4-FFF2-40B4-BE49-F238E27FC236}">
                <a16:creationId xmlns:a16="http://schemas.microsoft.com/office/drawing/2014/main" id="{D55FFD60-C220-31CF-BF68-AD597CDDF22E}"/>
              </a:ext>
            </a:extLst>
          </p:cNvPr>
          <p:cNvSpPr txBox="1"/>
          <p:nvPr/>
        </p:nvSpPr>
        <p:spPr>
          <a:xfrm>
            <a:off x="6684600" y="1108865"/>
            <a:ext cx="4741500" cy="738664"/>
          </a:xfrm>
          <a:prstGeom prst="rect">
            <a:avLst/>
          </a:prstGeom>
          <a:noFill/>
        </p:spPr>
        <p:txBody>
          <a:bodyPr wrap="square">
            <a:spAutoFit/>
          </a:bodyPr>
          <a:lstStyle/>
          <a:p>
            <a:pPr algn="l"/>
            <a:r>
              <a:rPr lang="zh-CN" altLang="en-US" sz="1400" i="0" dirty="0">
                <a:effectLst/>
                <a:latin typeface="+mn-ea"/>
              </a:rPr>
              <a:t>根据项目需要，</a:t>
            </a:r>
            <a:r>
              <a:rPr lang="en-US" altLang="zh-CN" sz="1400" i="0" dirty="0">
                <a:effectLst/>
                <a:latin typeface="+mn-ea"/>
              </a:rPr>
              <a:t>SM </a:t>
            </a:r>
            <a:r>
              <a:rPr lang="zh-CN" altLang="en-US" sz="1400" i="0" dirty="0">
                <a:effectLst/>
                <a:latin typeface="+mn-ea"/>
              </a:rPr>
              <a:t>可以有一个或多个状态机。</a:t>
            </a:r>
          </a:p>
          <a:p>
            <a:pPr algn="l"/>
            <a:r>
              <a:rPr lang="en-US" altLang="zh-CN" sz="1400" i="0" dirty="0">
                <a:effectLst/>
                <a:latin typeface="+mn-ea"/>
              </a:rPr>
              <a:t>SM </a:t>
            </a:r>
            <a:r>
              <a:rPr lang="zh-CN" altLang="en-US" sz="1400" i="0" dirty="0">
                <a:effectLst/>
                <a:latin typeface="+mn-ea"/>
              </a:rPr>
              <a:t>和 </a:t>
            </a:r>
            <a:r>
              <a:rPr lang="en-US" altLang="zh-CN" sz="1400" i="0" dirty="0">
                <a:effectLst/>
                <a:latin typeface="+mn-ea"/>
              </a:rPr>
              <a:t>AA </a:t>
            </a:r>
            <a:r>
              <a:rPr lang="zh-CN" altLang="en-US" sz="1400" i="0" dirty="0">
                <a:effectLst/>
                <a:latin typeface="+mn-ea"/>
              </a:rPr>
              <a:t>通过项目特定的、由 </a:t>
            </a:r>
            <a:r>
              <a:rPr lang="en-US" altLang="zh-CN" sz="1400" i="0" dirty="0">
                <a:effectLst/>
                <a:latin typeface="+mn-ea"/>
              </a:rPr>
              <a:t>Field </a:t>
            </a:r>
            <a:r>
              <a:rPr lang="zh-CN" altLang="en-US" sz="1400" i="0" dirty="0">
                <a:effectLst/>
                <a:latin typeface="+mn-ea"/>
              </a:rPr>
              <a:t>组成的 </a:t>
            </a:r>
            <a:r>
              <a:rPr lang="en-US" altLang="zh-CN" sz="1400" i="0" dirty="0" err="1">
                <a:effectLst/>
                <a:latin typeface="+mn-ea"/>
              </a:rPr>
              <a:t>ara</a:t>
            </a:r>
            <a:r>
              <a:rPr lang="en-US" altLang="zh-CN" sz="1400" i="0" dirty="0">
                <a:effectLst/>
                <a:latin typeface="+mn-ea"/>
              </a:rPr>
              <a:t>::com </a:t>
            </a:r>
            <a:r>
              <a:rPr lang="zh-CN" altLang="en-US" sz="1400" i="0" dirty="0">
                <a:effectLst/>
                <a:latin typeface="+mn-ea"/>
              </a:rPr>
              <a:t>服务接口交互</a:t>
            </a:r>
          </a:p>
        </p:txBody>
      </p:sp>
      <p:sp>
        <p:nvSpPr>
          <p:cNvPr id="3" name="テキスト ボックス 2">
            <a:extLst>
              <a:ext uri="{FF2B5EF4-FFF2-40B4-BE49-F238E27FC236}">
                <a16:creationId xmlns:a16="http://schemas.microsoft.com/office/drawing/2014/main" id="{A002B634-F4CC-0EDA-928B-37AA0B67AD13}"/>
              </a:ext>
            </a:extLst>
          </p:cNvPr>
          <p:cNvSpPr txBox="1"/>
          <p:nvPr/>
        </p:nvSpPr>
        <p:spPr>
          <a:xfrm>
            <a:off x="8375073" y="2389909"/>
            <a:ext cx="471604" cy="338554"/>
          </a:xfrm>
          <a:prstGeom prst="rect">
            <a:avLst/>
          </a:prstGeom>
          <a:solidFill>
            <a:schemeClr val="bg1"/>
          </a:solidFill>
        </p:spPr>
        <p:txBody>
          <a:bodyPr wrap="none" rtlCol="0">
            <a:spAutoFit/>
          </a:bodyPr>
          <a:lstStyle/>
          <a:p>
            <a:pPr algn="l"/>
            <a:r>
              <a:rPr kumimoji="1" lang="en-US" altLang="ja-JP" sz="1600" dirty="0">
                <a:solidFill>
                  <a:srgbClr val="FF0000"/>
                </a:solidFill>
              </a:rPr>
              <a:t>OS</a:t>
            </a:r>
            <a:endParaRPr kumimoji="1" lang="ja-JP" altLang="en-US" sz="1600" dirty="0">
              <a:solidFill>
                <a:srgbClr val="FF0000"/>
              </a:solidFill>
            </a:endParaRPr>
          </a:p>
        </p:txBody>
      </p:sp>
      <p:sp>
        <p:nvSpPr>
          <p:cNvPr id="8" name="テキスト ボックス 7">
            <a:extLst>
              <a:ext uri="{FF2B5EF4-FFF2-40B4-BE49-F238E27FC236}">
                <a16:creationId xmlns:a16="http://schemas.microsoft.com/office/drawing/2014/main" id="{32F2A76D-BD5F-65A7-6B15-B4921480D972}"/>
              </a:ext>
            </a:extLst>
          </p:cNvPr>
          <p:cNvSpPr txBox="1"/>
          <p:nvPr/>
        </p:nvSpPr>
        <p:spPr>
          <a:xfrm>
            <a:off x="8610875" y="5799592"/>
            <a:ext cx="481222" cy="338554"/>
          </a:xfrm>
          <a:prstGeom prst="rect">
            <a:avLst/>
          </a:prstGeom>
          <a:noFill/>
        </p:spPr>
        <p:txBody>
          <a:bodyPr wrap="none" rtlCol="0">
            <a:spAutoFit/>
          </a:bodyPr>
          <a:lstStyle/>
          <a:p>
            <a:pPr algn="l"/>
            <a:r>
              <a:rPr kumimoji="1" lang="en-US" altLang="ja-JP" sz="1600" dirty="0">
                <a:solidFill>
                  <a:srgbClr val="FF0000"/>
                </a:solidFill>
              </a:rPr>
              <a:t>EM</a:t>
            </a:r>
            <a:endParaRPr kumimoji="1" lang="ja-JP" altLang="en-US" sz="1600" dirty="0">
              <a:solidFill>
                <a:srgbClr val="FF0000"/>
              </a:solidFill>
            </a:endParaRPr>
          </a:p>
        </p:txBody>
      </p:sp>
      <p:sp>
        <p:nvSpPr>
          <p:cNvPr id="10" name="テキスト ボックス 9">
            <a:extLst>
              <a:ext uri="{FF2B5EF4-FFF2-40B4-BE49-F238E27FC236}">
                <a16:creationId xmlns:a16="http://schemas.microsoft.com/office/drawing/2014/main" id="{26D17BCD-76E0-777A-46AC-07FF2A45A60B}"/>
              </a:ext>
            </a:extLst>
          </p:cNvPr>
          <p:cNvSpPr txBox="1"/>
          <p:nvPr/>
        </p:nvSpPr>
        <p:spPr>
          <a:xfrm>
            <a:off x="6210136" y="4193307"/>
            <a:ext cx="683200" cy="276999"/>
          </a:xfrm>
          <a:prstGeom prst="rect">
            <a:avLst/>
          </a:prstGeom>
          <a:noFill/>
        </p:spPr>
        <p:txBody>
          <a:bodyPr wrap="none" rtlCol="0">
            <a:spAutoFit/>
          </a:bodyPr>
          <a:lstStyle/>
          <a:p>
            <a:pPr algn="l"/>
            <a:r>
              <a:rPr kumimoji="1" lang="en-US" altLang="ja-JP" sz="1200" dirty="0">
                <a:solidFill>
                  <a:srgbClr val="FF0000"/>
                </a:solidFill>
              </a:rPr>
              <a:t>trigger</a:t>
            </a:r>
            <a:endParaRPr kumimoji="1" lang="ja-JP" altLang="en-US" sz="1200" dirty="0">
              <a:solidFill>
                <a:srgbClr val="FF0000"/>
              </a:solidFill>
            </a:endParaRPr>
          </a:p>
        </p:txBody>
      </p:sp>
      <p:sp>
        <p:nvSpPr>
          <p:cNvPr id="13" name="テキスト ボックス 12">
            <a:extLst>
              <a:ext uri="{FF2B5EF4-FFF2-40B4-BE49-F238E27FC236}">
                <a16:creationId xmlns:a16="http://schemas.microsoft.com/office/drawing/2014/main" id="{9ACA5623-BB6A-BFD2-5230-662AE324F5B5}"/>
              </a:ext>
            </a:extLst>
          </p:cNvPr>
          <p:cNvSpPr txBox="1"/>
          <p:nvPr/>
        </p:nvSpPr>
        <p:spPr>
          <a:xfrm>
            <a:off x="7899847" y="4566226"/>
            <a:ext cx="711028" cy="276999"/>
          </a:xfrm>
          <a:prstGeom prst="rect">
            <a:avLst/>
          </a:prstGeom>
          <a:noFill/>
        </p:spPr>
        <p:txBody>
          <a:bodyPr wrap="none" rtlCol="0">
            <a:spAutoFit/>
          </a:bodyPr>
          <a:lstStyle/>
          <a:p>
            <a:pPr algn="l"/>
            <a:r>
              <a:rPr kumimoji="1" lang="en-US" altLang="ja-JP" sz="1200" dirty="0">
                <a:solidFill>
                  <a:srgbClr val="FF0000"/>
                </a:solidFill>
              </a:rPr>
              <a:t>notifier</a:t>
            </a:r>
            <a:endParaRPr kumimoji="1" lang="ja-JP" altLang="en-US" sz="1200" dirty="0">
              <a:solidFill>
                <a:srgbClr val="FF0000"/>
              </a:solidFill>
            </a:endParaRPr>
          </a:p>
        </p:txBody>
      </p:sp>
    </p:spTree>
    <p:extLst>
      <p:ext uri="{BB962C8B-B14F-4D97-AF65-F5344CB8AC3E}">
        <p14:creationId xmlns:p14="http://schemas.microsoft.com/office/powerpoint/2010/main" val="225227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_Tool_T1_01_JP_B">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FNST社THM資料_肥田R.pptx" id="{8ADC863C-AF9C-4E9C-80AE-A12CBE850135}" vid="{2825E5BF-8FD0-4A1A-8A85-A8F075E7B887}"/>
    </a:ext>
  </a:extLst>
</a:theme>
</file>

<file path=ppt/theme/theme2.xml><?xml version="1.0" encoding="utf-8"?>
<a:theme xmlns:a="http://schemas.openxmlformats.org/drawingml/2006/main" name="F_Tool_T1_01_JP_R">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FNST社THM資料_肥田R.pptx" id="{8ADC863C-AF9C-4E9C-80AE-A12CBE850135}" vid="{B952C83A-C512-4113-AED4-C742F3243DCB}"/>
    </a:ext>
  </a:extLst>
</a:theme>
</file>

<file path=ppt/theme/theme3.xml><?xml version="1.0" encoding="utf-8"?>
<a:theme xmlns:a="http://schemas.openxmlformats.org/drawingml/2006/main" name="F_Tool_T1_01_JP_O">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FNST社THM資料_肥田R.pptx" id="{8ADC863C-AF9C-4E9C-80AE-A12CBE850135}" vid="{3C263549-5F06-4F48-995C-25412FB822BF}"/>
    </a:ext>
  </a:extLst>
</a:theme>
</file>

<file path=ppt/theme/theme4.xml><?xml version="1.0" encoding="utf-8"?>
<a:theme xmlns:a="http://schemas.openxmlformats.org/drawingml/2006/main" name="F_Tool_T1_01_JP_E">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FNST社THM資料_肥田R.pptx" id="{8ADC863C-AF9C-4E9C-80AE-A12CBE850135}" vid="{7F8F0B1C-3710-4316-BE18-E5FCA460C281}"/>
    </a:ext>
  </a:extLst>
</a:theme>
</file>

<file path=ppt/theme/theme5.xml><?xml version="1.0" encoding="utf-8"?>
<a:theme xmlns:a="http://schemas.openxmlformats.org/drawingml/2006/main" name="F_Tool_T1_01_JP_Y">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FNST社THM資料_肥田R.pptx" id="{8ADC863C-AF9C-4E9C-80AE-A12CBE850135}" vid="{69CBED1A-137B-48F3-A1A2-D268338F796F}"/>
    </a:ext>
  </a:extLst>
</a:theme>
</file>

<file path=ppt/theme/theme6.xml><?xml version="1.0" encoding="utf-8"?>
<a:theme xmlns:a="http://schemas.openxmlformats.org/drawingml/2006/main" name="2_F_Tool_6_JA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F_Tool_6_JA_R">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sz="1600" b="0" i="0" u="none" strike="noStrike" cap="none" normalizeH="0" baseline="0" dirty="0" smtClean="0">
            <a:ln>
              <a:noFill/>
            </a:ln>
            <a:effectLst/>
            <a:latin typeface="Arial" charset="0"/>
            <a:ea typeface="ＭＳ Ｐゴシック"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600" b="0" i="0" u="none" strike="noStrike" cap="none" normalizeH="0" baseline="0" smtClean="0">
            <a:ln>
              <a:noFill/>
            </a:ln>
            <a:solidFill>
              <a:srgbClr val="000000"/>
            </a:solidFill>
            <a:effectLst/>
            <a:latin typeface="Arial" charset="0"/>
            <a:ea typeface="ＭＳ Ｐゴシック" pitchFamily="50" charset="-128"/>
          </a:defRPr>
        </a:defPPr>
      </a:lstStyle>
    </a:lnDef>
  </a:objectDefaults>
  <a:extraClrSchemeLst>
    <a:extraClrScheme>
      <a:clrScheme name="F_Tool_6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NST社THM資料_肥田R.pptx" id="{8ADC863C-AF9C-4E9C-80AE-A12CBE850135}" vid="{126A2BBB-3AB7-4596-ADC9-6FE30FF433C9}"/>
    </a:ext>
  </a:extLst>
</a:theme>
</file>

<file path=ppt/theme/theme7.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2021年度上期振り返り</Template>
  <TotalTime>10175</TotalTime>
  <Words>2117</Words>
  <Application>Microsoft Office PowerPoint</Application>
  <PresentationFormat>ワイド画面</PresentationFormat>
  <Paragraphs>239</Paragraphs>
  <Slides>15</Slides>
  <Notes>15</Notes>
  <HiddenSlides>0</HiddenSlides>
  <MMClips>0</MMClips>
  <ScaleCrop>false</ScaleCrop>
  <HeadingPairs>
    <vt:vector size="6" baseType="variant">
      <vt:variant>
        <vt:lpstr>使用されているフォント</vt:lpstr>
      </vt:variant>
      <vt:variant>
        <vt:i4>9</vt:i4>
      </vt:variant>
      <vt:variant>
        <vt:lpstr>テーマ</vt:lpstr>
      </vt:variant>
      <vt:variant>
        <vt:i4>6</vt:i4>
      </vt:variant>
      <vt:variant>
        <vt:lpstr>スライド タイトル</vt:lpstr>
      </vt:variant>
      <vt:variant>
        <vt:i4>15</vt:i4>
      </vt:variant>
    </vt:vector>
  </HeadingPairs>
  <TitlesOfParts>
    <vt:vector size="30" baseType="lpstr">
      <vt:lpstr>-apple-system</vt:lpstr>
      <vt:lpstr>Meiryo UI</vt:lpstr>
      <vt:lpstr>Microsoft YaHei</vt:lpstr>
      <vt:lpstr>PingFang SC</vt:lpstr>
      <vt:lpstr>メイリオ</vt:lpstr>
      <vt:lpstr>游ゴシック</vt:lpstr>
      <vt:lpstr>Arial</vt:lpstr>
      <vt:lpstr>Tahoma</vt:lpstr>
      <vt:lpstr>Wingdings</vt:lpstr>
      <vt:lpstr>F_Tool_T1_01_JP_B</vt:lpstr>
      <vt:lpstr>F_Tool_T1_01_JP_R</vt:lpstr>
      <vt:lpstr>F_Tool_T1_01_JP_O</vt:lpstr>
      <vt:lpstr>F_Tool_T1_01_JP_E</vt:lpstr>
      <vt:lpstr>F_Tool_T1_01_JP_Y</vt:lpstr>
      <vt:lpstr>2_F_Tool_6_JA_R</vt:lpstr>
      <vt:lpstr>AUTOSAR AP平台设计简介(一)</vt:lpstr>
      <vt:lpstr>概要</vt:lpstr>
      <vt:lpstr>AUTOSAR 的产生</vt:lpstr>
      <vt:lpstr>CP AUTOSAR </vt:lpstr>
      <vt:lpstr>AP AUTOSAR</vt:lpstr>
      <vt:lpstr>ARA : autosar自适应应用(AA)的运行环境</vt:lpstr>
      <vt:lpstr>OS-POSIX Based：操作系统</vt:lpstr>
      <vt:lpstr>EM：执行管理</vt:lpstr>
      <vt:lpstr>SM：状态管理</vt:lpstr>
      <vt:lpstr>CM：通信管理</vt:lpstr>
      <vt:lpstr>CM：通信管理</vt:lpstr>
      <vt:lpstr>AP和CP的区别</vt:lpstr>
      <vt:lpstr>AP和CP的区别</vt:lpstr>
      <vt:lpstr>附录</vt:lpstr>
      <vt:lpstr>附录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S-Function介绍</dc:title>
  <dc:creator>Lin, Ou/林 欧</dc:creator>
  <cp:lastModifiedBy>Yan, Yufeng/颜 于凤</cp:lastModifiedBy>
  <cp:revision>164</cp:revision>
  <dcterms:created xsi:type="dcterms:W3CDTF">2022-01-04T03:23:52Z</dcterms:created>
  <dcterms:modified xsi:type="dcterms:W3CDTF">2023-05-17T05:10:18Z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295cc1-d279-42ac-ab4d-3b0f4fece050_Enabled">
    <vt:lpwstr>true</vt:lpwstr>
  </property>
  <property fmtid="{D5CDD505-2E9C-101B-9397-08002B2CF9AE}" pid="3" name="MSIP_Label_a7295cc1-d279-42ac-ab4d-3b0f4fece050_SetDate">
    <vt:lpwstr>2022-09-07T13:22:20Z</vt:lpwstr>
  </property>
  <property fmtid="{D5CDD505-2E9C-101B-9397-08002B2CF9AE}" pid="4" name="MSIP_Label_a7295cc1-d279-42ac-ab4d-3b0f4fece050_Method">
    <vt:lpwstr>Standard</vt:lpwstr>
  </property>
  <property fmtid="{D5CDD505-2E9C-101B-9397-08002B2CF9AE}" pid="5" name="MSIP_Label_a7295cc1-d279-42ac-ab4d-3b0f4fece050_Name">
    <vt:lpwstr>FUJITSU-RESTRICTED​</vt:lpwstr>
  </property>
  <property fmtid="{D5CDD505-2E9C-101B-9397-08002B2CF9AE}" pid="6" name="MSIP_Label_a7295cc1-d279-42ac-ab4d-3b0f4fece050_SiteId">
    <vt:lpwstr>a19f121d-81e1-4858-a9d8-736e267fd4c7</vt:lpwstr>
  </property>
  <property fmtid="{D5CDD505-2E9C-101B-9397-08002B2CF9AE}" pid="7" name="MSIP_Label_a7295cc1-d279-42ac-ab4d-3b0f4fece050_ActionId">
    <vt:lpwstr>cd89e9ed-35ac-40c7-92cb-763fa8ef11c1</vt:lpwstr>
  </property>
  <property fmtid="{D5CDD505-2E9C-101B-9397-08002B2CF9AE}" pid="8" name="MSIP_Label_a7295cc1-d279-42ac-ab4d-3b0f4fece050_ContentBits">
    <vt:lpwstr>0</vt:lpwstr>
  </property>
</Properties>
</file>